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96" r:id="rId3"/>
    <p:sldMasterId id="2147483703" r:id="rId4"/>
    <p:sldMasterId id="2147483734" r:id="rId5"/>
  </p:sldMasterIdLst>
  <p:notesMasterIdLst>
    <p:notesMasterId r:id="rId109"/>
  </p:notesMasterIdLst>
  <p:sldIdLst>
    <p:sldId id="388" r:id="rId6"/>
    <p:sldId id="469"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64" r:id="rId21"/>
    <p:sldId id="402" r:id="rId22"/>
    <p:sldId id="403" r:id="rId23"/>
    <p:sldId id="404" r:id="rId24"/>
    <p:sldId id="405" r:id="rId25"/>
    <p:sldId id="339" r:id="rId26"/>
    <p:sldId id="340" r:id="rId27"/>
    <p:sldId id="406" r:id="rId28"/>
    <p:sldId id="407" r:id="rId29"/>
    <p:sldId id="408" r:id="rId30"/>
    <p:sldId id="409" r:id="rId31"/>
    <p:sldId id="410" r:id="rId32"/>
    <p:sldId id="411" r:id="rId33"/>
    <p:sldId id="412" r:id="rId34"/>
    <p:sldId id="471" r:id="rId35"/>
    <p:sldId id="415" r:id="rId36"/>
    <p:sldId id="416" r:id="rId37"/>
    <p:sldId id="466"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431" r:id="rId52"/>
    <p:sldId id="432" r:id="rId53"/>
    <p:sldId id="433" r:id="rId54"/>
    <p:sldId id="434" r:id="rId55"/>
    <p:sldId id="435" r:id="rId56"/>
    <p:sldId id="436" r:id="rId57"/>
    <p:sldId id="437" r:id="rId58"/>
    <p:sldId id="438" r:id="rId59"/>
    <p:sldId id="341" r:id="rId60"/>
    <p:sldId id="473" r:id="rId61"/>
    <p:sldId id="342" r:id="rId62"/>
    <p:sldId id="468" r:id="rId63"/>
    <p:sldId id="475" r:id="rId64"/>
    <p:sldId id="366" r:id="rId65"/>
    <p:sldId id="367" r:id="rId66"/>
    <p:sldId id="368" r:id="rId67"/>
    <p:sldId id="369" r:id="rId68"/>
    <p:sldId id="370" r:id="rId69"/>
    <p:sldId id="371" r:id="rId70"/>
    <p:sldId id="372" r:id="rId71"/>
    <p:sldId id="373" r:id="rId72"/>
    <p:sldId id="440" r:id="rId73"/>
    <p:sldId id="441" r:id="rId74"/>
    <p:sldId id="442" r:id="rId75"/>
    <p:sldId id="443" r:id="rId76"/>
    <p:sldId id="444" r:id="rId77"/>
    <p:sldId id="445" r:id="rId78"/>
    <p:sldId id="446" r:id="rId79"/>
    <p:sldId id="447" r:id="rId80"/>
    <p:sldId id="448" r:id="rId81"/>
    <p:sldId id="449" r:id="rId82"/>
    <p:sldId id="450" r:id="rId83"/>
    <p:sldId id="451" r:id="rId84"/>
    <p:sldId id="452" r:id="rId85"/>
    <p:sldId id="453" r:id="rId86"/>
    <p:sldId id="454" r:id="rId87"/>
    <p:sldId id="455" r:id="rId88"/>
    <p:sldId id="456" r:id="rId89"/>
    <p:sldId id="457" r:id="rId90"/>
    <p:sldId id="458" r:id="rId91"/>
    <p:sldId id="459" r:id="rId92"/>
    <p:sldId id="460" r:id="rId93"/>
    <p:sldId id="461" r:id="rId94"/>
    <p:sldId id="462"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295" r:id="rId108"/>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modifyVerifier cryptProviderType="rsaFull" cryptAlgorithmClass="hash" cryptAlgorithmType="typeAny" cryptAlgorithmSid="4" spinCount="100000" saltData="D0UKXKiUJAbPMCkVjGTPzg==" hashData="k3qvIFZnGWK41C0Bi8gBM/oDfH4="/>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9DB8"/>
    <a:srgbClr val="D21437"/>
    <a:srgbClr val="BF2045"/>
    <a:srgbClr val="81BB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76853" autoAdjust="0"/>
  </p:normalViewPr>
  <p:slideViewPr>
    <p:cSldViewPr snapToGrid="0" snapToObjects="1">
      <p:cViewPr varScale="1">
        <p:scale>
          <a:sx n="32" d="100"/>
          <a:sy n="32" d="100"/>
        </p:scale>
        <p:origin x="1166" y="3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14" d="100"/>
          <a:sy n="114" d="100"/>
        </p:scale>
        <p:origin x="-38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A9E11-E414-8B49-8F4E-A1E2D7A6F4D5}" type="datetimeFigureOut">
              <a:rPr lang="fr-FR" smtClean="0"/>
              <a:t>21/03/2018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8C92FE-838A-3846-8999-88013C090C2D}" type="slidenum">
              <a:rPr lang="fr-FR" smtClean="0"/>
              <a:t>‹N°›</a:t>
            </a:fld>
            <a:endParaRPr lang="fr-FR"/>
          </a:p>
        </p:txBody>
      </p:sp>
    </p:spTree>
    <p:extLst>
      <p:ext uri="{BB962C8B-B14F-4D97-AF65-F5344CB8AC3E}">
        <p14:creationId xmlns:p14="http://schemas.microsoft.com/office/powerpoint/2010/main" val="7352262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présenter et expliquer le but de la réunion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9943BCB-DF89-42B9-B8E3-17817CDC73A5}"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5655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parle d’un Cycle, pas d’un vélo ni d’une bicyclette. Lire: =&gt;Conclusion un Cycle est un véhicule=&gt; tous les article du Code qui se rapport à un véhicule nous concerne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5105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Agent Verbalisateur ne peut enlever de point, un Juge oui</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96955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5744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voir la sonnette et l’éclairage qui a aussi le catadioptre incorporé </a:t>
            </a:r>
          </a:p>
          <a:p>
            <a:r>
              <a:rPr lang="fr-FR" dirty="0"/>
              <a:t>Deux infractions sur cette photo pas les mains sur le guidon, photo prise avec téléphone </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55087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Lorsque l’on achète un vélo c’est toujours sans les pédales (sauf bas de gamme) </a:t>
            </a:r>
          </a:p>
          <a:p>
            <a:r>
              <a:rPr lang="fr-FR" dirty="0"/>
              <a:t>C’est vous qui décider d’avoir des pédales automatique conforme au code ou pas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6370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code oblige les catadioptre dans les roue sans préciser la superficie, bâton de rayon</a:t>
            </a:r>
          </a:p>
          <a:p>
            <a:r>
              <a:rPr lang="fr-FR" dirty="0"/>
              <a:t>C’est quoi qui brille sous la selle?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87764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Vêtement Haute Visibilité</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0620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=&gt; vous devez avoir toujours votre gilet avec vous (accident, crevaison avec obligation de rester sur la route, pas de bas coté etc…)</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7126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Norme du réfléchissant, pas de couleur, conseil faire des maillots club avec le réfléchissant,</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51445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491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Nous travaillons tous ensemble, chaque membre élu et suppléant participe aux réunions et a la conception des documents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8349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61175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3500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les « Capitaine de route », les responsables de la sortie club sont des Adjoints au DS Club qui ne peut pas faire toutes les sorties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13856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sommes des Expert en matière d’Aménagement Cyclable, nous le sommes par notre pratique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477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63040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communautés urbaines, communautés d'agglomération, communautés de communes, syndicats d'agglomération nouvelle, syndicats de communes et les syndicats  mixtes sont des EPCI.</a:t>
            </a:r>
          </a:p>
          <a:p>
            <a:r>
              <a:rPr lang="fr-FR" dirty="0"/>
              <a:t>C’est compliqué la presse mais il faut essayer encore et encore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87024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Formateur pour pouvoir animer seul les formation maniabilité et VAE</a:t>
            </a:r>
          </a:p>
          <a:p>
            <a:r>
              <a:rPr lang="fr-FR" dirty="0"/>
              <a:t>Le PSC1 devrez être obligatoire, IDSR voir ce que votre Préfecture propose, Tourisme est aussi une porte d’entrée pour les aménagements cyclables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35287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Présenter le classeur =&gt; une fiche comme exemple =&gt; Rappeler la mise à jour des fiches 1 fois par an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3990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présenter, plus en stock, en attente de la nouvelle charte cyclable avant réimpression, c’est le document pour aller et laisser aux services techniques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54637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de revendication 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6657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Michel </a:t>
            </a:r>
            <a:r>
              <a:rPr lang="fr-FR" dirty="0" err="1"/>
              <a:t>Guerard</a:t>
            </a:r>
            <a:r>
              <a:rPr lang="fr-FR" dirty="0"/>
              <a:t> a arrêter début 2018.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49431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demandons une législation des cheminements mixtes. Qu’il soit repérable (2 revêtements différents ) et détectable (non voyant) séparation physique et non dangereuse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25212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cours de réécriture sera intégré à l’Unité Sécurité (Fiches)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36633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Flyers à votre dispositions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00881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votre voiture et ordinateur etc…</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42571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CVCB c’est quoi? Chaussée à Voie Central Banalisée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09552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Explication du concept qui fonctionne très bien</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47935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Qui connait la moi LAURE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96547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rappelez Article 20 loi LAURE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94843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Depuis le 1</a:t>
            </a:r>
            <a:r>
              <a:rPr lang="fr-FR" baseline="30000" dirty="0"/>
              <a:t>er</a:t>
            </a:r>
            <a:r>
              <a:rPr lang="fr-FR" dirty="0"/>
              <a:t> janvier 1997 les aménageurs aurait dû faire des aménagements cyclable, La réfection de l’enrobé est une rénovation</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09239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1291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79437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qui veut dire que depuis 200 les communes, les Départements eux aussi auraient dû</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339884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Rechercher sur le Net que des textes officiels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37633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70440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Déjà vu</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47944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réunions sont un choix budgétaire la Sécurité étant la priorité de notre Fédération ne devrez pas en pâtir</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11083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28807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00325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Déjà évoqué</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35139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Idem concernant le budget</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64584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de rapport élaboré lors d’une réunion des DS Club en Savoie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39442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plan de Formation qui est sur le site Fédéral n’est pas complet</a:t>
            </a:r>
          </a:p>
          <a:p>
            <a:r>
              <a:rPr lang="fr-FR" dirty="0"/>
              <a:t>Manque les accidents et leurs suivis et la modification des Aménagements routiers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05061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59224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plan en préfecture s’il existe, les schémas départementaux aussi</a:t>
            </a:r>
          </a:p>
          <a:p>
            <a:r>
              <a:rPr lang="fr-FR" dirty="0"/>
              <a:t>C’est l’occasion pour se faire connaitre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07208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5103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 la sécurité des sorties c’est sa commission « capitaine de route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73481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Donner des exemples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82256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déjà vu les moyens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48202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Pensez aux communes voisines qui n’ont pas de Club. Vous devez être l’interlocuteur privilégié</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30755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plan de déplacement est Obligatoire pour les communes de + de 100,000 mais maintenant avec les SCOT  (Schémas de Cohérence Territoriale) il est partout.</a:t>
            </a:r>
          </a:p>
          <a:p>
            <a:r>
              <a:rPr lang="fr-FR" dirty="0"/>
              <a:t>Comment un Maire d’une petite commune modifie le sens de circulation sans PDU, comment il intègre la loi LAURE?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93305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868560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et donner des exemples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5430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80921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et donner des exemples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373470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et donner des exemples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79454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et donner des exemples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22179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à l’envers ça </a:t>
            </a:r>
            <a:r>
              <a:rPr lang="fr-FR"/>
              <a:t>marche aussi</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89306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connaissez le vélo de gauche? Celui de </a:t>
            </a:r>
            <a:r>
              <a:rPr lang="fr-FR" dirty="0" err="1"/>
              <a:t>Froom</a:t>
            </a:r>
            <a:r>
              <a:rPr lang="fr-FR" dirty="0"/>
              <a:t> poussez volontairement par un automobiliste qui trouvait qu’il ne roulait pas assez vite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268388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71678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avez les stats sur le site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3693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 Cardio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173593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Globalement on est stable voir en augmentation vu que nous perdons des licenciés On peut faire tout dire aux chiffres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97791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0672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=&gt;explication des sigles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520176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416445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361688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la licence Balade: pas pour tout les parcours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208461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Licence randonnée c’est la licence 2017. Attention avec la Sport, les Fédérations concernées on répondu OK, cela va-t-il arrivée jusqu’aux organisateurs?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122570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et insister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677566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L’assurance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605705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091267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Rappeler que l’assurance est lié aux club par le code du sport. Pas obligatoire Allianz, mais obligation que tout les licenciés soient sur l’assurance du club</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630910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Bien faire la différence dans le certificat médical, c’est pas le même pour Rando et Sport</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16639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Grand Voyageur faut partir plus de 3 mois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2571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Semaine Fédérale </a:t>
            </a:r>
            <a:r>
              <a:rPr lang="fr-FR" dirty="0" err="1"/>
              <a:t>Mortagne</a:t>
            </a:r>
            <a:r>
              <a:rPr lang="fr-FR" dirty="0"/>
              <a:t> 2017</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64828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138460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458773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386178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90091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92022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41198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Votre accès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819786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récépissé en envoyé automatiquement à l’adresse IP de l’ordinateur, si vous faite une déclaration dans un </a:t>
            </a:r>
            <a:r>
              <a:rPr lang="fr-FR" dirty="0" err="1"/>
              <a:t>cybert</a:t>
            </a:r>
            <a:r>
              <a:rPr lang="fr-FR" dirty="0"/>
              <a:t> café en hollande c’est lui qui recevra le récépissé. Mais le Président du Club en </a:t>
            </a:r>
            <a:r>
              <a:rPr lang="fr-FR" dirty="0" err="1"/>
              <a:t>recoit</a:t>
            </a:r>
            <a:r>
              <a:rPr lang="fr-FR" dirty="0"/>
              <a:t> un aussi</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53380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8385388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Nouvelle accès pour les non licenciés. Sur le site </a:t>
            </a:r>
            <a:r>
              <a:rPr lang="fr-FR" dirty="0" err="1"/>
              <a:t>Gomis</a:t>
            </a:r>
            <a:r>
              <a:rPr lang="fr-FR" dirty="0"/>
              <a:t> Garrigues FFCT=&gt;</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19058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911131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Effectuez une déclaration pour les non licenciés</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65071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71517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Important c’est Mondial Assistance qui décide pas vous. Une nuit d’hôpital en France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98</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985214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Document Allianz Lire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236334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Document Allianz Lire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78262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Document Allianz Lire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431172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Document Allianz Lire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05ABB35-9DFE-4A47-A700-5CC638E20E38}"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0569285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Questions puis passer au diaporama sur le Code de la route </a:t>
            </a:r>
          </a:p>
          <a:p>
            <a:endParaRPr lang="fr-FR" dirty="0"/>
          </a:p>
        </p:txBody>
      </p:sp>
      <p:sp>
        <p:nvSpPr>
          <p:cNvPr id="4" name="Espace réservé du numéro de diapositive 3"/>
          <p:cNvSpPr>
            <a:spLocks noGrp="1"/>
          </p:cNvSpPr>
          <p:nvPr>
            <p:ph type="sldNum" sz="quarter" idx="10"/>
          </p:nvPr>
        </p:nvSpPr>
        <p:spPr/>
        <p:txBody>
          <a:bodyPr/>
          <a:lstStyle/>
          <a:p>
            <a:fld id="{318C92FE-838A-3846-8999-88013C090C2D}" type="slidenum">
              <a:rPr lang="fr-FR" smtClean="0"/>
              <a:t>103</a:t>
            </a:fld>
            <a:endParaRPr lang="fr-FR"/>
          </a:p>
        </p:txBody>
      </p:sp>
    </p:spTree>
    <p:extLst>
      <p:ext uri="{BB962C8B-B14F-4D97-AF65-F5344CB8AC3E}">
        <p14:creationId xmlns:p14="http://schemas.microsoft.com/office/powerpoint/2010/main" val="17185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38425"/>
            <a:ext cx="7772400" cy="1094271"/>
          </a:xfrm>
          <a:prstGeom prst="rect">
            <a:avLst/>
          </a:prstGeom>
        </p:spPr>
        <p:txBody>
          <a:bodyPr/>
          <a:lstStyle>
            <a:lvl1pPr>
              <a:defRPr sz="3600" baseline="0">
                <a:solidFill>
                  <a:srgbClr val="595959"/>
                </a:solidFill>
                <a:latin typeface="Verdana"/>
                <a:cs typeface="Verdana"/>
              </a:defRPr>
            </a:lvl1pPr>
          </a:lstStyle>
          <a:p>
            <a:r>
              <a:rPr lang="fr-FR"/>
              <a:t>Cliquez et modifiez le titre</a:t>
            </a:r>
            <a:endParaRPr lang="fr-FR" dirty="0"/>
          </a:p>
        </p:txBody>
      </p:sp>
      <p:sp>
        <p:nvSpPr>
          <p:cNvPr id="3" name="Sous-titre 2"/>
          <p:cNvSpPr>
            <a:spLocks noGrp="1"/>
          </p:cNvSpPr>
          <p:nvPr>
            <p:ph type="subTitle" idx="1"/>
          </p:nvPr>
        </p:nvSpPr>
        <p:spPr>
          <a:xfrm>
            <a:off x="1261164" y="4278795"/>
            <a:ext cx="6778487" cy="696843"/>
          </a:xfrm>
          <a:prstGeom prst="rect">
            <a:avLst/>
          </a:prstGeom>
        </p:spPr>
        <p:txBody>
          <a:bodyPr/>
          <a:lstStyle>
            <a:lvl1pPr marL="0" indent="0" algn="ctr">
              <a:buNone/>
              <a:defRPr baseline="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FR" dirty="0"/>
          </a:p>
        </p:txBody>
      </p:sp>
    </p:spTree>
    <p:extLst>
      <p:ext uri="{BB962C8B-B14F-4D97-AF65-F5344CB8AC3E}">
        <p14:creationId xmlns:p14="http://schemas.microsoft.com/office/powerpoint/2010/main" val="251600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52" name="Shape 52"/>
          <p:cNvSpPr>
            <a:spLocks noGrp="1"/>
          </p:cNvSpPr>
          <p:nvPr>
            <p:ph type="pic" sz="half" idx="13"/>
          </p:nvPr>
        </p:nvSpPr>
        <p:spPr>
          <a:xfrm>
            <a:off x="1236525" y="1943513"/>
            <a:ext cx="6704012" cy="3533776"/>
          </a:xfrm>
          <a:prstGeom prst="rect">
            <a:avLst/>
          </a:prstGeom>
        </p:spPr>
        <p:txBody>
          <a:bodyPr lIns="91439" rIns="91439"/>
          <a:lstStyle/>
          <a:p>
            <a:endParaRPr/>
          </a:p>
        </p:txBody>
      </p:sp>
      <p:sp>
        <p:nvSpPr>
          <p:cNvPr id="53" name="Shape 5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864955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ide">
    <p:spTree>
      <p:nvGrpSpPr>
        <p:cNvPr id="1" name=""/>
        <p:cNvGrpSpPr/>
        <p:nvPr/>
      </p:nvGrpSpPr>
      <p:grpSpPr>
        <a:xfrm>
          <a:off x="0" y="0"/>
          <a:ext cx="0" cy="0"/>
          <a:chOff x="0" y="0"/>
          <a:chExt cx="0" cy="0"/>
        </a:xfrm>
      </p:grpSpPr>
      <p:pic>
        <p:nvPicPr>
          <p:cNvPr id="60" name="image1.jp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0" cy="6680200"/>
          </a:xfrm>
          <a:prstGeom prst="rect">
            <a:avLst/>
          </a:prstGeom>
          <a:ln w="12700">
            <a:miter lim="400000"/>
          </a:ln>
        </p:spPr>
      </p:pic>
      <p:sp>
        <p:nvSpPr>
          <p:cNvPr id="61" name="Shape 61"/>
          <p:cNvSpPr>
            <a:spLocks noGrp="1"/>
          </p:cNvSpPr>
          <p:nvPr>
            <p:ph type="body" sz="quarter" idx="1"/>
          </p:nvPr>
        </p:nvSpPr>
        <p:spPr>
          <a:xfrm>
            <a:off x="2639391" y="0"/>
            <a:ext cx="6504610" cy="231775"/>
          </a:xfrm>
          <a:prstGeom prst="rect">
            <a:avLst/>
          </a:prstGeom>
          <a:extLst>
            <a:ext uri="{C572A759-6A51-4108-AA02-DFA0A04FC94B}">
              <ma14:wrappingTextBoxFlag xmlns="" xmlns:ma14="http://schemas.microsoft.com/office/mac/drawingml/2011/main" val="1"/>
            </a:ext>
          </a:extLst>
        </p:spPr>
        <p:txBody>
          <a:bodyPr>
            <a:normAutofit/>
          </a:bodyPr>
          <a:lstStyle>
            <a:lvl1pPr marL="0" indent="0" algn="r">
              <a:spcBef>
                <a:spcPts val="200"/>
              </a:spcBef>
              <a:buSzTx/>
              <a:buFontTx/>
              <a:buNone/>
              <a:defRPr sz="1000">
                <a:solidFill>
                  <a:srgbClr val="808080"/>
                </a:solidFill>
                <a:latin typeface="Verdana"/>
                <a:ea typeface="Verdana"/>
                <a:cs typeface="Verdana"/>
                <a:sym typeface="Verdana"/>
              </a:defRPr>
            </a:lvl1pPr>
          </a:lstStyle>
          <a:p>
            <a:r>
              <a:t>Object</a:t>
            </a:r>
          </a:p>
        </p:txBody>
      </p:sp>
      <p:sp>
        <p:nvSpPr>
          <p:cNvPr id="62" name="Shape 6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2136338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Diapositive de titre">
    <p:spTree>
      <p:nvGrpSpPr>
        <p:cNvPr id="1" name=""/>
        <p:cNvGrpSpPr/>
        <p:nvPr/>
      </p:nvGrpSpPr>
      <p:grpSpPr>
        <a:xfrm>
          <a:off x="0" y="0"/>
          <a:ext cx="0" cy="0"/>
          <a:chOff x="0" y="0"/>
          <a:chExt cx="0" cy="0"/>
        </a:xfrm>
      </p:grpSpPr>
      <p:pic>
        <p:nvPicPr>
          <p:cNvPr id="69" name="image4.jpg" descr="Tourisme à vélo_fon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70" name="Shape 70"/>
          <p:cNvSpPr>
            <a:spLocks noGrp="1"/>
          </p:cNvSpPr>
          <p:nvPr>
            <p:ph type="title"/>
          </p:nvPr>
        </p:nvSpPr>
        <p:spPr>
          <a:xfrm>
            <a:off x="2133600" y="2286000"/>
            <a:ext cx="6324600" cy="1143000"/>
          </a:xfrm>
          <a:prstGeom prst="rect">
            <a:avLst/>
          </a:prstGeom>
          <a:extLst>
            <a:ext uri="{C572A759-6A51-4108-AA02-DFA0A04FC94B}">
              <ma14:wrappingTextBoxFlag xmlns="" xmlns:ma14="http://schemas.microsoft.com/office/mac/drawingml/2011/main" val="1"/>
            </a:ext>
          </a:extLst>
        </p:spPr>
        <p:txBody>
          <a:bodyPr>
            <a:normAutofit/>
          </a:bodyPr>
          <a:lstStyle>
            <a:lvl1pPr defTabSz="914400">
              <a:defRPr sz="3600" b="1">
                <a:effectLst>
                  <a:outerShdw blurRad="38100" dist="38100" dir="2700000" rotWithShape="0">
                    <a:srgbClr val="C0C0C0"/>
                  </a:outerShdw>
                </a:effectLst>
                <a:latin typeface="Arial"/>
                <a:ea typeface="Arial"/>
                <a:cs typeface="Arial"/>
                <a:sym typeface="Arial"/>
              </a:defRPr>
            </a:lvl1pPr>
          </a:lstStyle>
          <a:p>
            <a:r>
              <a:t>Cliquez et modifiez le titre</a:t>
            </a:r>
          </a:p>
        </p:txBody>
      </p:sp>
      <p:sp>
        <p:nvSpPr>
          <p:cNvPr id="71" name="Shape 71"/>
          <p:cNvSpPr>
            <a:spLocks noGrp="1"/>
          </p:cNvSpPr>
          <p:nvPr>
            <p:ph type="body" sz="quarter" idx="1"/>
          </p:nvPr>
        </p:nvSpPr>
        <p:spPr>
          <a:xfrm>
            <a:off x="2133600" y="3733800"/>
            <a:ext cx="6324600" cy="914400"/>
          </a:xfrm>
          <a:prstGeom prst="rect">
            <a:avLst/>
          </a:prstGeom>
          <a:extLst>
            <a:ext uri="{C572A759-6A51-4108-AA02-DFA0A04FC94B}">
              <ma14:wrappingTextBoxFlag xmlns="" xmlns:ma14="http://schemas.microsoft.com/office/mac/drawingml/2011/main" val="1"/>
            </a:ext>
          </a:extLst>
        </p:spPr>
        <p:txBody>
          <a:bodyPr>
            <a:normAutofit/>
          </a:bodyPr>
          <a:lstStyle>
            <a:lvl1pPr marL="0" indent="0" algn="ctr" defTabSz="914400">
              <a:lnSpc>
                <a:spcPct val="100000"/>
              </a:lnSpc>
              <a:spcBef>
                <a:spcPts val="0"/>
              </a:spcBef>
              <a:buSzTx/>
              <a:buFontTx/>
              <a:buNone/>
              <a:defRPr sz="1600">
                <a:latin typeface="Arial"/>
                <a:ea typeface="Arial"/>
                <a:cs typeface="Arial"/>
                <a:sym typeface="Arial"/>
              </a:defRPr>
            </a:lvl1pPr>
          </a:lstStyle>
          <a:p>
            <a:r>
              <a:t>Cliquez pour modifier le style des sous-titres du masque</a:t>
            </a:r>
          </a:p>
        </p:txBody>
      </p:sp>
      <p:sp>
        <p:nvSpPr>
          <p:cNvPr id="72" name="Shape 7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0354445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pic>
        <p:nvPicPr>
          <p:cNvPr id="79"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80" name="Shape 80"/>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81" name="Shape 81"/>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82" name="Shape 82"/>
          <p:cNvSpPr>
            <a:spLocks noGrp="1"/>
          </p:cNvSpPr>
          <p:nvPr>
            <p:ph type="body" idx="1"/>
          </p:nvPr>
        </p:nvSpPr>
        <p:spPr>
          <a:xfrm>
            <a:off x="755650" y="2349500"/>
            <a:ext cx="7772400" cy="3751263"/>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83" name="Shape 8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71206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re de section">
    <p:spTree>
      <p:nvGrpSpPr>
        <p:cNvPr id="1" name=""/>
        <p:cNvGrpSpPr/>
        <p:nvPr/>
      </p:nvGrpSpPr>
      <p:grpSpPr>
        <a:xfrm>
          <a:off x="0" y="0"/>
          <a:ext cx="0" cy="0"/>
          <a:chOff x="0" y="0"/>
          <a:chExt cx="0" cy="0"/>
        </a:xfrm>
      </p:grpSpPr>
      <p:pic>
        <p:nvPicPr>
          <p:cNvPr id="90"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91" name="Shape 91"/>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92" name="Shape 92"/>
          <p:cNvSpPr>
            <a:spLocks noGrp="1"/>
          </p:cNvSpPr>
          <p:nvPr>
            <p:ph type="title"/>
          </p:nvPr>
        </p:nvSpPr>
        <p:spPr>
          <a:xfrm>
            <a:off x="623887" y="1709738"/>
            <a:ext cx="7886701" cy="2852737"/>
          </a:xfrm>
          <a:prstGeom prst="rect">
            <a:avLst/>
          </a:prstGeom>
          <a:extLst>
            <a:ext uri="{C572A759-6A51-4108-AA02-DFA0A04FC94B}">
              <ma14:wrappingTextBoxFlag xmlns="" xmlns:ma14="http://schemas.microsoft.com/office/mac/drawingml/2011/main" val="1"/>
            </a:ext>
          </a:extLst>
        </p:spPr>
        <p:txBody>
          <a:bodyPr anchor="b">
            <a:normAutofit/>
          </a:bodyPr>
          <a:lstStyle>
            <a:lvl1pPr algn="l" defTabSz="914400">
              <a:defRPr sz="6000" b="1">
                <a:solidFill>
                  <a:srgbClr val="FFFFFF"/>
                </a:solidFill>
                <a:latin typeface="Arial"/>
                <a:ea typeface="Arial"/>
                <a:cs typeface="Arial"/>
                <a:sym typeface="Arial"/>
              </a:defRPr>
            </a:lvl1pPr>
          </a:lstStyle>
          <a:p>
            <a:r>
              <a:t>Modifiez le style du titre</a:t>
            </a:r>
          </a:p>
        </p:txBody>
      </p:sp>
      <p:sp>
        <p:nvSpPr>
          <p:cNvPr id="93" name="Shape 93"/>
          <p:cNvSpPr>
            <a:spLocks noGrp="1"/>
          </p:cNvSpPr>
          <p:nvPr>
            <p:ph type="body" sz="quarter" idx="1"/>
          </p:nvPr>
        </p:nvSpPr>
        <p:spPr>
          <a:xfrm>
            <a:off x="623887" y="4589462"/>
            <a:ext cx="7886701" cy="1500188"/>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SzTx/>
              <a:buFontTx/>
              <a:buNone/>
              <a:defRPr sz="2400">
                <a:latin typeface="Arial"/>
                <a:ea typeface="Arial"/>
                <a:cs typeface="Arial"/>
                <a:sym typeface="Arial"/>
              </a:defRPr>
            </a:lvl1pPr>
          </a:lstStyle>
          <a:p>
            <a:r>
              <a:t>Modifier les styles du texte du masque</a:t>
            </a:r>
          </a:p>
        </p:txBody>
      </p:sp>
      <p:sp>
        <p:nvSpPr>
          <p:cNvPr id="94" name="Shape 9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2813632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Deux contenus">
    <p:spTree>
      <p:nvGrpSpPr>
        <p:cNvPr id="1" name=""/>
        <p:cNvGrpSpPr/>
        <p:nvPr/>
      </p:nvGrpSpPr>
      <p:grpSpPr>
        <a:xfrm>
          <a:off x="0" y="0"/>
          <a:ext cx="0" cy="0"/>
          <a:chOff x="0" y="0"/>
          <a:chExt cx="0" cy="0"/>
        </a:xfrm>
      </p:grpSpPr>
      <p:pic>
        <p:nvPicPr>
          <p:cNvPr id="101"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02" name="Shape 102"/>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03" name="Shape 103"/>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04" name="Shape 104"/>
          <p:cNvSpPr>
            <a:spLocks noGrp="1"/>
          </p:cNvSpPr>
          <p:nvPr>
            <p:ph type="body" sz="half" idx="1"/>
          </p:nvPr>
        </p:nvSpPr>
        <p:spPr>
          <a:xfrm>
            <a:off x="755650" y="2349500"/>
            <a:ext cx="3810000" cy="3751263"/>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105" name="Shape 10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635676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Comparaison">
    <p:spTree>
      <p:nvGrpSpPr>
        <p:cNvPr id="1" name=""/>
        <p:cNvGrpSpPr/>
        <p:nvPr/>
      </p:nvGrpSpPr>
      <p:grpSpPr>
        <a:xfrm>
          <a:off x="0" y="0"/>
          <a:ext cx="0" cy="0"/>
          <a:chOff x="0" y="0"/>
          <a:chExt cx="0" cy="0"/>
        </a:xfrm>
      </p:grpSpPr>
      <p:pic>
        <p:nvPicPr>
          <p:cNvPr id="112"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13" name="Shape 113"/>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14" name="Shape 114"/>
          <p:cNvSpPr>
            <a:spLocks noGrp="1"/>
          </p:cNvSpPr>
          <p:nvPr>
            <p:ph type="title"/>
          </p:nvPr>
        </p:nvSpPr>
        <p:spPr>
          <a:xfrm>
            <a:off x="630237" y="365125"/>
            <a:ext cx="7886701" cy="1325563"/>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15" name="Shape 115"/>
          <p:cNvSpPr>
            <a:spLocks noGrp="1"/>
          </p:cNvSpPr>
          <p:nvPr>
            <p:ph type="body" sz="quarter" idx="1"/>
          </p:nvPr>
        </p:nvSpPr>
        <p:spPr>
          <a:xfrm>
            <a:off x="630237" y="1681163"/>
            <a:ext cx="3868739" cy="823913"/>
          </a:xfrm>
          <a:prstGeom prst="rect">
            <a:avLst/>
          </a:prstGeom>
          <a:extLst>
            <a:ext uri="{C572A759-6A51-4108-AA02-DFA0A04FC94B}">
              <ma14:wrappingTextBoxFlag xmlns="" xmlns:ma14="http://schemas.microsoft.com/office/mac/drawingml/2011/main" val="1"/>
            </a:ext>
          </a:extLst>
        </p:spPr>
        <p:txBody>
          <a:bodyPr anchor="b">
            <a:normAutofit/>
          </a:bodyPr>
          <a:lstStyle>
            <a:lvl1pPr marL="0" indent="0" defTabSz="914400">
              <a:lnSpc>
                <a:spcPct val="100000"/>
              </a:lnSpc>
              <a:spcBef>
                <a:spcPts val="0"/>
              </a:spcBef>
              <a:buSzTx/>
              <a:buFontTx/>
              <a:buNone/>
              <a:defRPr sz="2400" b="1">
                <a:latin typeface="Arial"/>
                <a:ea typeface="Arial"/>
                <a:cs typeface="Arial"/>
                <a:sym typeface="Arial"/>
              </a:defRPr>
            </a:lvl1pPr>
          </a:lstStyle>
          <a:p>
            <a:r>
              <a:t>Modifier les styles du texte du masque</a:t>
            </a:r>
          </a:p>
        </p:txBody>
      </p:sp>
      <p:sp>
        <p:nvSpPr>
          <p:cNvPr id="116" name="Shape 116"/>
          <p:cNvSpPr>
            <a:spLocks noGrp="1"/>
          </p:cNvSpPr>
          <p:nvPr>
            <p:ph type="body" sz="quarter" idx="13"/>
          </p:nvPr>
        </p:nvSpPr>
        <p:spPr>
          <a:xfrm>
            <a:off x="4629150" y="1681163"/>
            <a:ext cx="3887788" cy="823913"/>
          </a:xfrm>
          <a:prstGeom prst="rect">
            <a:avLst/>
          </a:prstGeom>
        </p:spPr>
        <p:txBody>
          <a:bodyPr anchor="b">
            <a:normAutofit/>
          </a:bodyPr>
          <a:lstStyle/>
          <a:p>
            <a:pPr marL="0" indent="0" defTabSz="914400">
              <a:lnSpc>
                <a:spcPct val="100000"/>
              </a:lnSpc>
              <a:spcBef>
                <a:spcPts val="0"/>
              </a:spcBef>
              <a:buSzTx/>
              <a:buFontTx/>
              <a:buNone/>
              <a:defRPr sz="2400" b="1">
                <a:latin typeface="Arial"/>
                <a:ea typeface="Arial"/>
                <a:cs typeface="Arial"/>
                <a:sym typeface="Arial"/>
              </a:defRPr>
            </a:pPr>
            <a:endParaRPr/>
          </a:p>
        </p:txBody>
      </p:sp>
      <p:sp>
        <p:nvSpPr>
          <p:cNvPr id="117" name="Shape 11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688017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pic>
        <p:nvPicPr>
          <p:cNvPr id="124"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25" name="Shape 125"/>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26" name="Shape 126"/>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27" name="Shape 12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647806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Vide">
    <p:spTree>
      <p:nvGrpSpPr>
        <p:cNvPr id="1" name=""/>
        <p:cNvGrpSpPr/>
        <p:nvPr/>
      </p:nvGrpSpPr>
      <p:grpSpPr>
        <a:xfrm>
          <a:off x="0" y="0"/>
          <a:ext cx="0" cy="0"/>
          <a:chOff x="0" y="0"/>
          <a:chExt cx="0" cy="0"/>
        </a:xfrm>
      </p:grpSpPr>
      <p:pic>
        <p:nvPicPr>
          <p:cNvPr id="134"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35" name="Shape 135"/>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36" name="Shape 13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4946861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u avec légende">
    <p:spTree>
      <p:nvGrpSpPr>
        <p:cNvPr id="1" name=""/>
        <p:cNvGrpSpPr/>
        <p:nvPr/>
      </p:nvGrpSpPr>
      <p:grpSpPr>
        <a:xfrm>
          <a:off x="0" y="0"/>
          <a:ext cx="0" cy="0"/>
          <a:chOff x="0" y="0"/>
          <a:chExt cx="0" cy="0"/>
        </a:xfrm>
      </p:grpSpPr>
      <p:pic>
        <p:nvPicPr>
          <p:cNvPr id="143"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44" name="Shape 144"/>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45" name="Shape 145"/>
          <p:cNvSpPr>
            <a:spLocks noGrp="1"/>
          </p:cNvSpPr>
          <p:nvPr>
            <p:ph type="title"/>
          </p:nvPr>
        </p:nvSpPr>
        <p:spPr>
          <a:xfrm>
            <a:off x="630237" y="457200"/>
            <a:ext cx="2949576" cy="1600200"/>
          </a:xfrm>
          <a:prstGeom prst="rect">
            <a:avLst/>
          </a:prstGeom>
          <a:extLst>
            <a:ext uri="{C572A759-6A51-4108-AA02-DFA0A04FC94B}">
              <ma14:wrappingTextBoxFlag xmlns="" xmlns:ma14="http://schemas.microsoft.com/office/mac/drawingml/2011/main" val="1"/>
            </a:ext>
          </a:extLst>
        </p:spPr>
        <p:txBody>
          <a:bodyPr anchor="b">
            <a:normAutofit/>
          </a:bodyPr>
          <a:lstStyle>
            <a:lvl1pPr algn="l" defTabSz="914400">
              <a:defRPr sz="3200" b="1">
                <a:solidFill>
                  <a:srgbClr val="FFFFFF"/>
                </a:solidFill>
                <a:latin typeface="Arial"/>
                <a:ea typeface="Arial"/>
                <a:cs typeface="Arial"/>
                <a:sym typeface="Arial"/>
              </a:defRPr>
            </a:lvl1pPr>
          </a:lstStyle>
          <a:p>
            <a:r>
              <a:t>Modifiez le style du titre</a:t>
            </a:r>
          </a:p>
        </p:txBody>
      </p:sp>
      <p:sp>
        <p:nvSpPr>
          <p:cNvPr id="146" name="Shape 146"/>
          <p:cNvSpPr>
            <a:spLocks noGrp="1"/>
          </p:cNvSpPr>
          <p:nvPr>
            <p:ph type="body" sz="half" idx="1"/>
          </p:nvPr>
        </p:nvSpPr>
        <p:spPr>
          <a:xfrm>
            <a:off x="3887787" y="987425"/>
            <a:ext cx="4629151" cy="4873625"/>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3200">
                <a:latin typeface="Arial"/>
                <a:ea typeface="Arial"/>
                <a:cs typeface="Arial"/>
                <a:sym typeface="Arial"/>
              </a:defRPr>
            </a:lvl1pPr>
            <a:lvl2pPr marL="783771" indent="-326571" defTabSz="914400">
              <a:lnSpc>
                <a:spcPct val="100000"/>
              </a:lnSpc>
              <a:spcBef>
                <a:spcPts val="0"/>
              </a:spcBef>
              <a:buFontTx/>
              <a:buChar char="▪"/>
              <a:defRPr sz="3200">
                <a:latin typeface="Arial"/>
                <a:ea typeface="Arial"/>
                <a:cs typeface="Arial"/>
                <a:sym typeface="Arial"/>
              </a:defRPr>
            </a:lvl2pPr>
            <a:lvl3pPr marL="1219200" indent="-304800" defTabSz="914400">
              <a:lnSpc>
                <a:spcPct val="100000"/>
              </a:lnSpc>
              <a:spcBef>
                <a:spcPts val="0"/>
              </a:spcBef>
              <a:buFontTx/>
              <a:defRPr sz="3200">
                <a:latin typeface="Arial"/>
                <a:ea typeface="Arial"/>
                <a:cs typeface="Arial"/>
                <a:sym typeface="Arial"/>
              </a:defRPr>
            </a:lvl3pPr>
            <a:lvl4pPr marL="1737360" indent="-365760" defTabSz="914400">
              <a:lnSpc>
                <a:spcPct val="100000"/>
              </a:lnSpc>
              <a:spcBef>
                <a:spcPts val="0"/>
              </a:spcBef>
              <a:buFontTx/>
              <a:defRPr sz="3200">
                <a:latin typeface="Arial"/>
                <a:ea typeface="Arial"/>
                <a:cs typeface="Arial"/>
                <a:sym typeface="Arial"/>
              </a:defRPr>
            </a:lvl4pPr>
            <a:lvl5pPr marL="2194560" indent="-365760" defTabSz="914400">
              <a:lnSpc>
                <a:spcPct val="100000"/>
              </a:lnSpc>
              <a:spcBef>
                <a:spcPts val="0"/>
              </a:spcBef>
              <a:buFontTx/>
              <a:defRPr sz="32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147" name="Shape 147"/>
          <p:cNvSpPr>
            <a:spLocks noGrp="1"/>
          </p:cNvSpPr>
          <p:nvPr>
            <p:ph type="body" sz="quarter" idx="13"/>
          </p:nvPr>
        </p:nvSpPr>
        <p:spPr>
          <a:xfrm>
            <a:off x="630237" y="2057400"/>
            <a:ext cx="2949576" cy="3811588"/>
          </a:xfrm>
          <a:prstGeom prst="rect">
            <a:avLst/>
          </a:prstGeom>
        </p:spPr>
        <p:txBody>
          <a:bodyPr>
            <a:normAutofit/>
          </a:bodyPr>
          <a:lstStyle/>
          <a:p>
            <a:pPr marL="0" indent="0" defTabSz="914400">
              <a:lnSpc>
                <a:spcPct val="100000"/>
              </a:lnSpc>
              <a:spcBef>
                <a:spcPts val="0"/>
              </a:spcBef>
              <a:buSzTx/>
              <a:buFontTx/>
              <a:buNone/>
              <a:defRPr sz="1600">
                <a:latin typeface="Arial"/>
                <a:ea typeface="Arial"/>
                <a:cs typeface="Arial"/>
                <a:sym typeface="Arial"/>
              </a:defRPr>
            </a:pPr>
            <a:endParaRPr/>
          </a:p>
        </p:txBody>
      </p:sp>
      <p:sp>
        <p:nvSpPr>
          <p:cNvPr id="148" name="Shape 14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7611254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2835552"/>
            <a:ext cx="7772400" cy="698362"/>
          </a:xfrm>
          <a:prstGeom prst="rect">
            <a:avLst/>
          </a:prstGeom>
        </p:spPr>
        <p:txBody>
          <a:bodyPr anchor="t"/>
          <a:lstStyle>
            <a:lvl1pPr algn="ctr">
              <a:defRPr sz="3200" b="0" cap="all" baseline="0">
                <a:solidFill>
                  <a:schemeClr val="accent5"/>
                </a:solidFill>
                <a:latin typeface="Verdana"/>
                <a:cs typeface="Verdana"/>
              </a:defRPr>
            </a:lvl1pPr>
          </a:lstStyle>
          <a:p>
            <a:r>
              <a:rPr lang="fr-FR" dirty="0"/>
              <a:t>Cliquez et modifiez </a:t>
            </a:r>
            <a:br>
              <a:rPr lang="fr-FR" dirty="0"/>
            </a:br>
            <a:r>
              <a:rPr lang="fr-FR" dirty="0"/>
              <a:t>le titre de la partie</a:t>
            </a:r>
          </a:p>
        </p:txBody>
      </p:sp>
      <p:sp>
        <p:nvSpPr>
          <p:cNvPr id="5" name="Espace réservé du contenu 4"/>
          <p:cNvSpPr>
            <a:spLocks noGrp="1"/>
          </p:cNvSpPr>
          <p:nvPr>
            <p:ph sz="quarter" idx="10" hasCustomPrompt="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r>
              <a:rPr lang="fr-FR" dirty="0"/>
              <a:t>Titre de la présentation - date</a:t>
            </a:r>
          </a:p>
        </p:txBody>
      </p:sp>
    </p:spTree>
    <p:extLst>
      <p:ext uri="{BB962C8B-B14F-4D97-AF65-F5344CB8AC3E}">
        <p14:creationId xmlns:p14="http://schemas.microsoft.com/office/powerpoint/2010/main" val="314559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 avec légende">
    <p:spTree>
      <p:nvGrpSpPr>
        <p:cNvPr id="1" name=""/>
        <p:cNvGrpSpPr/>
        <p:nvPr/>
      </p:nvGrpSpPr>
      <p:grpSpPr>
        <a:xfrm>
          <a:off x="0" y="0"/>
          <a:ext cx="0" cy="0"/>
          <a:chOff x="0" y="0"/>
          <a:chExt cx="0" cy="0"/>
        </a:xfrm>
      </p:grpSpPr>
      <p:pic>
        <p:nvPicPr>
          <p:cNvPr id="155"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56" name="Shape 156"/>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57" name="Shape 157"/>
          <p:cNvSpPr>
            <a:spLocks noGrp="1"/>
          </p:cNvSpPr>
          <p:nvPr>
            <p:ph type="title"/>
          </p:nvPr>
        </p:nvSpPr>
        <p:spPr>
          <a:xfrm>
            <a:off x="630237" y="457200"/>
            <a:ext cx="2949576" cy="1600200"/>
          </a:xfrm>
          <a:prstGeom prst="rect">
            <a:avLst/>
          </a:prstGeom>
          <a:extLst>
            <a:ext uri="{C572A759-6A51-4108-AA02-DFA0A04FC94B}">
              <ma14:wrappingTextBoxFlag xmlns="" xmlns:ma14="http://schemas.microsoft.com/office/mac/drawingml/2011/main" val="1"/>
            </a:ext>
          </a:extLst>
        </p:spPr>
        <p:txBody>
          <a:bodyPr anchor="b">
            <a:normAutofit/>
          </a:bodyPr>
          <a:lstStyle>
            <a:lvl1pPr algn="l" defTabSz="914400">
              <a:defRPr sz="3200" b="1">
                <a:solidFill>
                  <a:srgbClr val="FFFFFF"/>
                </a:solidFill>
                <a:latin typeface="Arial"/>
                <a:ea typeface="Arial"/>
                <a:cs typeface="Arial"/>
                <a:sym typeface="Arial"/>
              </a:defRPr>
            </a:lvl1pPr>
          </a:lstStyle>
          <a:p>
            <a:r>
              <a:t>Modifiez le style du titre</a:t>
            </a:r>
          </a:p>
        </p:txBody>
      </p:sp>
      <p:sp>
        <p:nvSpPr>
          <p:cNvPr id="158" name="Shape 158"/>
          <p:cNvSpPr>
            <a:spLocks noGrp="1"/>
          </p:cNvSpPr>
          <p:nvPr>
            <p:ph type="pic" sz="half" idx="13"/>
          </p:nvPr>
        </p:nvSpPr>
        <p:spPr>
          <a:xfrm>
            <a:off x="3887787" y="987425"/>
            <a:ext cx="4629151" cy="4873625"/>
          </a:xfrm>
          <a:prstGeom prst="rect">
            <a:avLst/>
          </a:prstGeom>
        </p:spPr>
        <p:txBody>
          <a:bodyPr lIns="91439" rIns="91439"/>
          <a:lstStyle/>
          <a:p>
            <a:endParaRPr/>
          </a:p>
        </p:txBody>
      </p:sp>
      <p:sp>
        <p:nvSpPr>
          <p:cNvPr id="159" name="Shape 159"/>
          <p:cNvSpPr>
            <a:spLocks noGrp="1"/>
          </p:cNvSpPr>
          <p:nvPr>
            <p:ph type="body" sz="quarter" idx="1"/>
          </p:nvPr>
        </p:nvSpPr>
        <p:spPr>
          <a:xfrm>
            <a:off x="630237" y="2057400"/>
            <a:ext cx="2949576" cy="3811588"/>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SzTx/>
              <a:buFontTx/>
              <a:buNone/>
              <a:defRPr sz="1600">
                <a:latin typeface="Arial"/>
                <a:ea typeface="Arial"/>
                <a:cs typeface="Arial"/>
                <a:sym typeface="Arial"/>
              </a:defRPr>
            </a:lvl1pPr>
          </a:lstStyle>
          <a:p>
            <a:r>
              <a:t>Modifier les styles du texte du masque</a:t>
            </a:r>
          </a:p>
        </p:txBody>
      </p:sp>
      <p:sp>
        <p:nvSpPr>
          <p:cNvPr id="160" name="Shape 16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4370458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re et texte vertical">
    <p:spTree>
      <p:nvGrpSpPr>
        <p:cNvPr id="1" name=""/>
        <p:cNvGrpSpPr/>
        <p:nvPr/>
      </p:nvGrpSpPr>
      <p:grpSpPr>
        <a:xfrm>
          <a:off x="0" y="0"/>
          <a:ext cx="0" cy="0"/>
          <a:chOff x="0" y="0"/>
          <a:chExt cx="0" cy="0"/>
        </a:xfrm>
      </p:grpSpPr>
      <p:pic>
        <p:nvPicPr>
          <p:cNvPr id="167"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68" name="Shape 168"/>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69" name="Shape 169"/>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70" name="Shape 170"/>
          <p:cNvSpPr>
            <a:spLocks noGrp="1"/>
          </p:cNvSpPr>
          <p:nvPr>
            <p:ph type="body" idx="1"/>
          </p:nvPr>
        </p:nvSpPr>
        <p:spPr>
          <a:xfrm>
            <a:off x="755650" y="2349500"/>
            <a:ext cx="7772400" cy="3751263"/>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171" name="Shape 17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265136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re vertical et texte">
    <p:spTree>
      <p:nvGrpSpPr>
        <p:cNvPr id="1" name=""/>
        <p:cNvGrpSpPr/>
        <p:nvPr/>
      </p:nvGrpSpPr>
      <p:grpSpPr>
        <a:xfrm>
          <a:off x="0" y="0"/>
          <a:ext cx="0" cy="0"/>
          <a:chOff x="0" y="0"/>
          <a:chExt cx="0" cy="0"/>
        </a:xfrm>
      </p:grpSpPr>
      <p:pic>
        <p:nvPicPr>
          <p:cNvPr id="178"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79" name="Shape 179"/>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80" name="Shape 180"/>
          <p:cNvSpPr>
            <a:spLocks noGrp="1"/>
          </p:cNvSpPr>
          <p:nvPr>
            <p:ph type="title"/>
          </p:nvPr>
        </p:nvSpPr>
        <p:spPr>
          <a:xfrm>
            <a:off x="6856413" y="1700213"/>
            <a:ext cx="2033588" cy="4400551"/>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81" name="Shape 181"/>
          <p:cNvSpPr>
            <a:spLocks noGrp="1"/>
          </p:cNvSpPr>
          <p:nvPr>
            <p:ph type="body" idx="1"/>
          </p:nvPr>
        </p:nvSpPr>
        <p:spPr>
          <a:xfrm>
            <a:off x="755650" y="1700213"/>
            <a:ext cx="5948363" cy="4400551"/>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182" name="Shape 18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076400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re. Texte et contenu">
    <p:spTree>
      <p:nvGrpSpPr>
        <p:cNvPr id="1" name=""/>
        <p:cNvGrpSpPr/>
        <p:nvPr/>
      </p:nvGrpSpPr>
      <p:grpSpPr>
        <a:xfrm>
          <a:off x="0" y="0"/>
          <a:ext cx="0" cy="0"/>
          <a:chOff x="0" y="0"/>
          <a:chExt cx="0" cy="0"/>
        </a:xfrm>
      </p:grpSpPr>
      <p:pic>
        <p:nvPicPr>
          <p:cNvPr id="189"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90" name="Shape 190"/>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191" name="Shape 191"/>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192" name="Shape 192"/>
          <p:cNvSpPr>
            <a:spLocks noGrp="1"/>
          </p:cNvSpPr>
          <p:nvPr>
            <p:ph type="body" sz="half" idx="1"/>
          </p:nvPr>
        </p:nvSpPr>
        <p:spPr>
          <a:xfrm>
            <a:off x="755650" y="2349500"/>
            <a:ext cx="3810000" cy="3751263"/>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193" name="Shape 19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1758172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re. Contenu et texte">
    <p:spTree>
      <p:nvGrpSpPr>
        <p:cNvPr id="1" name=""/>
        <p:cNvGrpSpPr/>
        <p:nvPr/>
      </p:nvGrpSpPr>
      <p:grpSpPr>
        <a:xfrm>
          <a:off x="0" y="0"/>
          <a:ext cx="0" cy="0"/>
          <a:chOff x="0" y="0"/>
          <a:chExt cx="0" cy="0"/>
        </a:xfrm>
      </p:grpSpPr>
      <p:pic>
        <p:nvPicPr>
          <p:cNvPr id="200" name="image3.jp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201" name="Shape 201"/>
          <p:cNvSpPr/>
          <p:nvPr/>
        </p:nvSpPr>
        <p:spPr>
          <a:xfrm>
            <a:off x="4716462" y="1773238"/>
            <a:ext cx="4427538" cy="274638"/>
          </a:xfrm>
          <a:prstGeom prst="rect">
            <a:avLst/>
          </a:prstGeom>
          <a:solidFill>
            <a:srgbClr val="CB4059"/>
          </a:solidFill>
          <a:ln w="12700">
            <a:miter lim="400000"/>
          </a:ln>
        </p:spPr>
        <p:txBody>
          <a:bodyPr lIns="45719" rIns="45719"/>
          <a:lstStyle/>
          <a:p>
            <a:pPr>
              <a:defRPr sz="1200">
                <a:solidFill>
                  <a:srgbClr val="FFFFFF"/>
                </a:solidFill>
                <a:latin typeface="Arial"/>
                <a:ea typeface="Arial"/>
                <a:cs typeface="Arial"/>
                <a:sym typeface="Arial"/>
              </a:defRPr>
            </a:pPr>
            <a:endParaRPr/>
          </a:p>
        </p:txBody>
      </p:sp>
      <p:sp>
        <p:nvSpPr>
          <p:cNvPr id="202" name="Shape 202"/>
          <p:cNvSpPr>
            <a:spLocks noGrp="1"/>
          </p:cNvSpPr>
          <p:nvPr>
            <p:ph type="title"/>
          </p:nvPr>
        </p:nvSpPr>
        <p:spPr>
          <a:xfrm>
            <a:off x="4716462" y="1700213"/>
            <a:ext cx="4173538" cy="433388"/>
          </a:xfrm>
          <a:prstGeom prst="rect">
            <a:avLst/>
          </a:prstGeom>
          <a:extLst>
            <a:ext uri="{C572A759-6A51-4108-AA02-DFA0A04FC94B}">
              <ma14:wrappingTextBoxFlag xmlns="" xmlns:ma14="http://schemas.microsoft.com/office/mac/drawingml/2011/main" val="1"/>
            </a:ext>
          </a:extLst>
        </p:spPr>
        <p:txBody>
          <a:bodyPr>
            <a:normAutofit/>
          </a:bodyPr>
          <a:lstStyle>
            <a:lvl1pPr algn="l" defTabSz="914400">
              <a:defRPr sz="1400" b="1">
                <a:solidFill>
                  <a:srgbClr val="FFFFFF"/>
                </a:solidFill>
                <a:latin typeface="Arial"/>
                <a:ea typeface="Arial"/>
                <a:cs typeface="Arial"/>
                <a:sym typeface="Arial"/>
              </a:defRPr>
            </a:lvl1pPr>
          </a:lstStyle>
          <a:p>
            <a:r>
              <a:t>Modifiez le style du titre</a:t>
            </a:r>
          </a:p>
        </p:txBody>
      </p:sp>
      <p:sp>
        <p:nvSpPr>
          <p:cNvPr id="203" name="Shape 203"/>
          <p:cNvSpPr>
            <a:spLocks noGrp="1"/>
          </p:cNvSpPr>
          <p:nvPr>
            <p:ph type="body" sz="half" idx="1"/>
          </p:nvPr>
        </p:nvSpPr>
        <p:spPr>
          <a:xfrm>
            <a:off x="755650" y="2349500"/>
            <a:ext cx="3810000" cy="3751263"/>
          </a:xfrm>
          <a:prstGeom prst="rect">
            <a:avLst/>
          </a:prstGeom>
          <a:extLst>
            <a:ext uri="{C572A759-6A51-4108-AA02-DFA0A04FC94B}">
              <ma14:wrappingTextBoxFlag xmlns="" xmlns:ma14="http://schemas.microsoft.com/office/mac/drawingml/2011/main" val="1"/>
            </a:ext>
          </a:extLst>
        </p:spPr>
        <p:txBody>
          <a:bodyPr>
            <a:normAutofit/>
          </a:bodyPr>
          <a:lstStyle>
            <a:lvl1pPr marL="0" indent="0" defTabSz="914400">
              <a:lnSpc>
                <a:spcPct val="100000"/>
              </a:lnSpc>
              <a:spcBef>
                <a:spcPts val="0"/>
              </a:spcBef>
              <a:buFontTx/>
              <a:buBlip>
                <a:blip r:embed="rId3"/>
              </a:buBlip>
              <a:defRPr sz="2000">
                <a:latin typeface="Arial"/>
                <a:ea typeface="Arial"/>
                <a:cs typeface="Arial"/>
                <a:sym typeface="Arial"/>
              </a:defRPr>
            </a:lvl1pPr>
            <a:lvl2pPr marL="814387" indent="-357187" defTabSz="914400">
              <a:lnSpc>
                <a:spcPct val="100000"/>
              </a:lnSpc>
              <a:spcBef>
                <a:spcPts val="0"/>
              </a:spcBef>
              <a:buFontTx/>
              <a:buChar char="▪"/>
              <a:defRPr sz="2000">
                <a:latin typeface="Arial"/>
                <a:ea typeface="Arial"/>
                <a:cs typeface="Arial"/>
                <a:sym typeface="Arial"/>
              </a:defRPr>
            </a:lvl2pPr>
            <a:lvl3pPr marL="1240971" indent="-326571" defTabSz="914400">
              <a:lnSpc>
                <a:spcPct val="100000"/>
              </a:lnSpc>
              <a:spcBef>
                <a:spcPts val="0"/>
              </a:spcBef>
              <a:buFontTx/>
              <a:defRPr sz="2000">
                <a:latin typeface="Arial"/>
                <a:ea typeface="Arial"/>
                <a:cs typeface="Arial"/>
                <a:sym typeface="Arial"/>
              </a:defRPr>
            </a:lvl3pPr>
            <a:lvl4pPr marL="1600200" indent="-228600" defTabSz="914400">
              <a:lnSpc>
                <a:spcPct val="100000"/>
              </a:lnSpc>
              <a:spcBef>
                <a:spcPts val="0"/>
              </a:spcBef>
              <a:buFontTx/>
              <a:defRPr sz="2000">
                <a:latin typeface="Arial"/>
                <a:ea typeface="Arial"/>
                <a:cs typeface="Arial"/>
                <a:sym typeface="Arial"/>
              </a:defRPr>
            </a:lvl4pPr>
            <a:lvl5pPr marL="2057400" indent="-228600" defTabSz="914400">
              <a:lnSpc>
                <a:spcPct val="100000"/>
              </a:lnSpc>
              <a:spcBef>
                <a:spcPts val="0"/>
              </a:spcBef>
              <a:buFontTx/>
              <a:defRPr sz="2000">
                <a:latin typeface="Arial"/>
                <a:ea typeface="Arial"/>
                <a:cs typeface="Arial"/>
                <a:sym typeface="Arial"/>
              </a:defRPr>
            </a:lvl5pPr>
          </a:lstStyle>
          <a:p>
            <a:r>
              <a:t>Modifier les styles du texte du masque</a:t>
            </a:r>
          </a:p>
          <a:p>
            <a:pPr lvl="1"/>
            <a:r>
              <a:t>Deuxième niveau</a:t>
            </a:r>
          </a:p>
          <a:p>
            <a:pPr lvl="2"/>
            <a:r>
              <a:t>Troisième niveau</a:t>
            </a:r>
          </a:p>
          <a:p>
            <a:pPr lvl="3"/>
            <a:r>
              <a:t>Quatrième niveau</a:t>
            </a:r>
          </a:p>
          <a:p>
            <a:pPr lvl="4"/>
            <a:r>
              <a:t>Cinquième niveau</a:t>
            </a:r>
          </a:p>
        </p:txBody>
      </p:sp>
      <p:sp>
        <p:nvSpPr>
          <p:cNvPr id="204" name="Shape 204"/>
          <p:cNvSpPr>
            <a:spLocks noGrp="1"/>
          </p:cNvSpPr>
          <p:nvPr>
            <p:ph type="body" sz="half" idx="13"/>
          </p:nvPr>
        </p:nvSpPr>
        <p:spPr>
          <a:xfrm>
            <a:off x="4718050" y="2349500"/>
            <a:ext cx="3810000" cy="3751263"/>
          </a:xfrm>
          <a:prstGeom prst="rect">
            <a:avLst/>
          </a:prstGeom>
        </p:spPr>
        <p:txBody>
          <a:bodyPr>
            <a:normAutofit/>
          </a:bodyPr>
          <a:lstStyle/>
          <a:p>
            <a:pPr marL="0" indent="0" defTabSz="914400">
              <a:lnSpc>
                <a:spcPct val="100000"/>
              </a:lnSpc>
              <a:spcBef>
                <a:spcPts val="0"/>
              </a:spcBef>
              <a:buFontTx/>
              <a:buBlip>
                <a:blip r:embed="rId3"/>
              </a:buBlip>
              <a:defRPr sz="2000">
                <a:latin typeface="Arial"/>
                <a:ea typeface="Arial"/>
                <a:cs typeface="Arial"/>
                <a:sym typeface="Arial"/>
              </a:defRPr>
            </a:pPr>
            <a:endParaRPr/>
          </a:p>
        </p:txBody>
      </p:sp>
      <p:sp>
        <p:nvSpPr>
          <p:cNvPr id="205" name="Shape 20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6567115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Diapositive de titre">
    <p:spTree>
      <p:nvGrpSpPr>
        <p:cNvPr id="1" name=""/>
        <p:cNvGrpSpPr/>
        <p:nvPr/>
      </p:nvGrpSpPr>
      <p:grpSpPr>
        <a:xfrm>
          <a:off x="0" y="0"/>
          <a:ext cx="0" cy="0"/>
          <a:chOff x="0" y="0"/>
          <a:chExt cx="0" cy="0"/>
        </a:xfrm>
      </p:grpSpPr>
      <p:sp>
        <p:nvSpPr>
          <p:cNvPr id="212" name="Shape 212"/>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13"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14" name="Shape 214"/>
          <p:cNvSpPr>
            <a:spLocks noGrp="1"/>
          </p:cNvSpPr>
          <p:nvPr>
            <p:ph type="title"/>
          </p:nvPr>
        </p:nvSpPr>
        <p:spPr>
          <a:xfrm>
            <a:off x="685439" y="2129983"/>
            <a:ext cx="7773122" cy="1470395"/>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215" name="Shape 215"/>
          <p:cNvSpPr>
            <a:spLocks noGrp="1"/>
          </p:cNvSpPr>
          <p:nvPr>
            <p:ph type="body" sz="quarter" idx="1"/>
          </p:nvPr>
        </p:nvSpPr>
        <p:spPr>
          <a:xfrm>
            <a:off x="1372320" y="3885527"/>
            <a:ext cx="6400801" cy="1752665"/>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0" indent="0" algn="ctr" defTabSz="855372">
              <a:lnSpc>
                <a:spcPct val="100000"/>
              </a:lnSpc>
              <a:buSzTx/>
              <a:buFontTx/>
              <a:buNone/>
              <a:defRPr>
                <a:solidFill>
                  <a:srgbClr val="113388"/>
                </a:solidFill>
                <a:latin typeface="Allianz Sans"/>
                <a:ea typeface="Allianz Sans"/>
                <a:cs typeface="Allianz Sans"/>
                <a:sym typeface="Allianz Sans"/>
              </a:defRPr>
            </a:lvl1pPr>
          </a:lstStyle>
          <a:p>
            <a:r>
              <a:t>Modifiez le style des sous-titres du masque</a:t>
            </a:r>
          </a:p>
        </p:txBody>
      </p:sp>
      <p:sp>
        <p:nvSpPr>
          <p:cNvPr id="216" name="Shape 21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9497320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Titre et contenu">
    <p:spTree>
      <p:nvGrpSpPr>
        <p:cNvPr id="1" name=""/>
        <p:cNvGrpSpPr/>
        <p:nvPr/>
      </p:nvGrpSpPr>
      <p:grpSpPr>
        <a:xfrm>
          <a:off x="0" y="0"/>
          <a:ext cx="0" cy="0"/>
          <a:chOff x="0" y="0"/>
          <a:chExt cx="0" cy="0"/>
        </a:xfrm>
      </p:grpSpPr>
      <p:sp>
        <p:nvSpPr>
          <p:cNvPr id="223" name="Shape 223"/>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24"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25" name="Shape 225"/>
          <p:cNvSpPr>
            <a:spLocks noGrp="1"/>
          </p:cNvSpPr>
          <p:nvPr>
            <p:ph type="title"/>
          </p:nvPr>
        </p:nvSpPr>
        <p:spPr>
          <a:xfrm>
            <a:off x="468000" y="629347"/>
            <a:ext cx="7159681" cy="685512"/>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226" name="Shape 226"/>
          <p:cNvSpPr>
            <a:spLocks noGrp="1"/>
          </p:cNvSpPr>
          <p:nvPr>
            <p:ph type="body" idx="1"/>
          </p:nvPr>
        </p:nvSpPr>
        <p:spPr>
          <a:xfrm>
            <a:off x="468000" y="1476156"/>
            <a:ext cx="8208000" cy="4689133"/>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342725" indent="-342725" defTabSz="855372">
              <a:lnSpc>
                <a:spcPct val="100000"/>
              </a:lnSpc>
              <a:buSzTx/>
              <a:buFontTx/>
              <a:buNone/>
              <a:defRPr>
                <a:solidFill>
                  <a:srgbClr val="113388"/>
                </a:solidFill>
                <a:latin typeface="Allianz Sans"/>
                <a:ea typeface="Allianz Sans"/>
                <a:cs typeface="Allianz Sans"/>
                <a:sym typeface="Allianz Sans"/>
              </a:defRPr>
            </a:lvl1pPr>
            <a:lvl2pPr marL="342725" indent="-152642" defTabSz="855372">
              <a:lnSpc>
                <a:spcPct val="100000"/>
              </a:lnSpc>
              <a:buSzTx/>
              <a:buFontTx/>
              <a:buNone/>
              <a:defRPr>
                <a:solidFill>
                  <a:srgbClr val="113388"/>
                </a:solidFill>
                <a:latin typeface="Allianz Sans"/>
                <a:ea typeface="Allianz Sans"/>
                <a:cs typeface="Allianz Sans"/>
                <a:sym typeface="Allianz Sans"/>
              </a:defRPr>
            </a:lvl2pPr>
            <a:lvl3pPr marL="914413" indent="-532807" defTabSz="855372">
              <a:lnSpc>
                <a:spcPct val="100000"/>
              </a:lnSpc>
              <a:buFontTx/>
              <a:buChar char="▪"/>
              <a:defRPr>
                <a:solidFill>
                  <a:srgbClr val="113388"/>
                </a:solidFill>
                <a:latin typeface="Allianz Sans"/>
                <a:ea typeface="Allianz Sans"/>
                <a:cs typeface="Allianz Sans"/>
                <a:sym typeface="Allianz Sans"/>
              </a:defRPr>
            </a:lvl3pPr>
            <a:lvl4pPr marL="342725" indent="228963" defTabSz="855372">
              <a:lnSpc>
                <a:spcPct val="100000"/>
              </a:lnSpc>
              <a:buSzTx/>
              <a:buFontTx/>
              <a:buNone/>
              <a:defRPr>
                <a:solidFill>
                  <a:srgbClr val="113388"/>
                </a:solidFill>
                <a:latin typeface="Allianz Sans"/>
                <a:ea typeface="Allianz Sans"/>
                <a:cs typeface="Allianz Sans"/>
                <a:sym typeface="Allianz Sans"/>
              </a:defRPr>
            </a:lvl4pPr>
            <a:lvl5pPr marL="342725" indent="421925" defTabSz="855372">
              <a:lnSpc>
                <a:spcPct val="100000"/>
              </a:lnSpc>
              <a:buSzTx/>
              <a:buFontTx/>
              <a:buNone/>
              <a:defRPr>
                <a:solidFill>
                  <a:srgbClr val="113388"/>
                </a:solidFill>
                <a:latin typeface="Allianz Sans"/>
                <a:ea typeface="Allianz Sans"/>
                <a:cs typeface="Allianz Sans"/>
                <a:sym typeface="Allianz Sans"/>
              </a:defRPr>
            </a:lvl5pPr>
          </a:lstStyle>
          <a:p>
            <a:r>
              <a:t>Modifiez les styles du texte du masque</a:t>
            </a:r>
          </a:p>
          <a:p>
            <a:pPr lvl="1"/>
            <a:r>
              <a:t>Deuxième niveau</a:t>
            </a:r>
          </a:p>
          <a:p>
            <a:pPr lvl="2"/>
            <a:r>
              <a:t>Troisième niveau</a:t>
            </a:r>
          </a:p>
          <a:p>
            <a:pPr lvl="3"/>
            <a:r>
              <a:t>Quatrième niveau</a:t>
            </a:r>
          </a:p>
          <a:p>
            <a:pPr lvl="4"/>
            <a:r>
              <a:t>Cinquième niveau</a:t>
            </a:r>
          </a:p>
        </p:txBody>
      </p:sp>
      <p:sp>
        <p:nvSpPr>
          <p:cNvPr id="227" name="Shape 22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362566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Titre de section">
    <p:spTree>
      <p:nvGrpSpPr>
        <p:cNvPr id="1" name=""/>
        <p:cNvGrpSpPr/>
        <p:nvPr/>
      </p:nvGrpSpPr>
      <p:grpSpPr>
        <a:xfrm>
          <a:off x="0" y="0"/>
          <a:ext cx="0" cy="0"/>
          <a:chOff x="0" y="0"/>
          <a:chExt cx="0" cy="0"/>
        </a:xfrm>
      </p:grpSpPr>
      <p:sp>
        <p:nvSpPr>
          <p:cNvPr id="234" name="Shape 234"/>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35"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36" name="Shape 236"/>
          <p:cNvSpPr>
            <a:spLocks noGrp="1"/>
          </p:cNvSpPr>
          <p:nvPr>
            <p:ph type="title"/>
          </p:nvPr>
        </p:nvSpPr>
        <p:spPr>
          <a:xfrm>
            <a:off x="722880" y="4406863"/>
            <a:ext cx="7771680" cy="1362384"/>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3600" b="1" cap="all">
                <a:solidFill>
                  <a:srgbClr val="113388"/>
                </a:solidFill>
                <a:latin typeface="Allianz Sans"/>
                <a:ea typeface="Allianz Sans"/>
                <a:cs typeface="Allianz Sans"/>
                <a:sym typeface="Allianz Sans"/>
              </a:defRPr>
            </a:lvl1pPr>
          </a:lstStyle>
          <a:p>
            <a:r>
              <a:t>Modifiez le style du titre</a:t>
            </a:r>
          </a:p>
        </p:txBody>
      </p:sp>
      <p:sp>
        <p:nvSpPr>
          <p:cNvPr id="237" name="Shape 237"/>
          <p:cNvSpPr>
            <a:spLocks noGrp="1"/>
          </p:cNvSpPr>
          <p:nvPr>
            <p:ph type="body" sz="quarter" idx="1"/>
          </p:nvPr>
        </p:nvSpPr>
        <p:spPr>
          <a:xfrm>
            <a:off x="722880" y="2906224"/>
            <a:ext cx="7771680" cy="1500639"/>
          </a:xfrm>
          <a:prstGeom prst="rect">
            <a:avLst/>
          </a:prstGeom>
          <a:extLst>
            <a:ext uri="{C572A759-6A51-4108-AA02-DFA0A04FC94B}">
              <ma14:wrappingTextBoxFlag xmlns="" xmlns:ma14="http://schemas.microsoft.com/office/mac/drawingml/2011/main" val="1"/>
            </a:ext>
          </a:extLst>
        </p:spPr>
        <p:txBody>
          <a:bodyPr lIns="0" tIns="0" rIns="0" bIns="0" anchor="b">
            <a:normAutofit/>
          </a:bodyPr>
          <a:lstStyle>
            <a:lvl1pPr marL="0" indent="0" defTabSz="855372">
              <a:lnSpc>
                <a:spcPct val="100000"/>
              </a:lnSpc>
              <a:buSzTx/>
              <a:buFontTx/>
              <a:buNone/>
              <a:defRPr>
                <a:solidFill>
                  <a:srgbClr val="113388"/>
                </a:solidFill>
                <a:latin typeface="Allianz Sans"/>
                <a:ea typeface="Allianz Sans"/>
                <a:cs typeface="Allianz Sans"/>
                <a:sym typeface="Allianz Sans"/>
              </a:defRPr>
            </a:lvl1pPr>
          </a:lstStyle>
          <a:p>
            <a:r>
              <a:t>Modifiez les styles du texte du masque</a:t>
            </a:r>
          </a:p>
        </p:txBody>
      </p:sp>
      <p:sp>
        <p:nvSpPr>
          <p:cNvPr id="238" name="Shape 23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5530700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2_Deux contenus">
    <p:spTree>
      <p:nvGrpSpPr>
        <p:cNvPr id="1" name=""/>
        <p:cNvGrpSpPr/>
        <p:nvPr/>
      </p:nvGrpSpPr>
      <p:grpSpPr>
        <a:xfrm>
          <a:off x="0" y="0"/>
          <a:ext cx="0" cy="0"/>
          <a:chOff x="0" y="0"/>
          <a:chExt cx="0" cy="0"/>
        </a:xfrm>
      </p:grpSpPr>
      <p:sp>
        <p:nvSpPr>
          <p:cNvPr id="245" name="Shape 245"/>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46"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47" name="Shape 247"/>
          <p:cNvSpPr>
            <a:spLocks noGrp="1"/>
          </p:cNvSpPr>
          <p:nvPr>
            <p:ph type="title"/>
          </p:nvPr>
        </p:nvSpPr>
        <p:spPr>
          <a:xfrm>
            <a:off x="468000" y="629347"/>
            <a:ext cx="7159681" cy="685512"/>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248" name="Shape 248"/>
          <p:cNvSpPr>
            <a:spLocks noGrp="1"/>
          </p:cNvSpPr>
          <p:nvPr>
            <p:ph type="body" sz="half" idx="1"/>
          </p:nvPr>
        </p:nvSpPr>
        <p:spPr>
          <a:xfrm>
            <a:off x="468000" y="1476156"/>
            <a:ext cx="4034882" cy="4689133"/>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342725" indent="-342725" defTabSz="855372">
              <a:lnSpc>
                <a:spcPct val="100000"/>
              </a:lnSpc>
              <a:spcBef>
                <a:spcPts val="600"/>
              </a:spcBef>
              <a:buSzTx/>
              <a:buFontTx/>
              <a:buNone/>
              <a:defRPr sz="2500">
                <a:solidFill>
                  <a:srgbClr val="113388"/>
                </a:solidFill>
                <a:latin typeface="Allianz Sans"/>
                <a:ea typeface="Allianz Sans"/>
                <a:cs typeface="Allianz Sans"/>
                <a:sym typeface="Allianz Sans"/>
              </a:defRPr>
            </a:lvl1pPr>
            <a:lvl2pPr marL="342725" indent="-152642" defTabSz="855372">
              <a:lnSpc>
                <a:spcPct val="100000"/>
              </a:lnSpc>
              <a:spcBef>
                <a:spcPts val="600"/>
              </a:spcBef>
              <a:buSzTx/>
              <a:buFontTx/>
              <a:buNone/>
              <a:defRPr sz="2500">
                <a:solidFill>
                  <a:srgbClr val="113388"/>
                </a:solidFill>
                <a:latin typeface="Allianz Sans"/>
                <a:ea typeface="Allianz Sans"/>
                <a:cs typeface="Allianz Sans"/>
                <a:sym typeface="Allianz Sans"/>
              </a:defRPr>
            </a:lvl2pPr>
            <a:lvl3pPr marL="1121617" indent="-740011" defTabSz="855372">
              <a:lnSpc>
                <a:spcPct val="100000"/>
              </a:lnSpc>
              <a:spcBef>
                <a:spcPts val="600"/>
              </a:spcBef>
              <a:buFontTx/>
              <a:buChar char="▪"/>
              <a:defRPr sz="2500">
                <a:solidFill>
                  <a:srgbClr val="113388"/>
                </a:solidFill>
                <a:latin typeface="Allianz Sans"/>
                <a:ea typeface="Allianz Sans"/>
                <a:cs typeface="Allianz Sans"/>
                <a:sym typeface="Allianz Sans"/>
              </a:defRPr>
            </a:lvl3pPr>
            <a:lvl4pPr marL="342725" indent="228963" defTabSz="855372">
              <a:lnSpc>
                <a:spcPct val="100000"/>
              </a:lnSpc>
              <a:spcBef>
                <a:spcPts val="600"/>
              </a:spcBef>
              <a:buSzTx/>
              <a:buFontTx/>
              <a:buNone/>
              <a:defRPr sz="2500">
                <a:solidFill>
                  <a:srgbClr val="113388"/>
                </a:solidFill>
                <a:latin typeface="Allianz Sans"/>
                <a:ea typeface="Allianz Sans"/>
                <a:cs typeface="Allianz Sans"/>
                <a:sym typeface="Allianz Sans"/>
              </a:defRPr>
            </a:lvl4pPr>
            <a:lvl5pPr marL="342725" indent="421925" defTabSz="855372">
              <a:lnSpc>
                <a:spcPct val="100000"/>
              </a:lnSpc>
              <a:spcBef>
                <a:spcPts val="600"/>
              </a:spcBef>
              <a:buSzTx/>
              <a:buFontTx/>
              <a:buNone/>
              <a:defRPr sz="2500">
                <a:solidFill>
                  <a:srgbClr val="113388"/>
                </a:solidFill>
                <a:latin typeface="Allianz Sans"/>
                <a:ea typeface="Allianz Sans"/>
                <a:cs typeface="Allianz Sans"/>
                <a:sym typeface="Allianz Sans"/>
              </a:defRPr>
            </a:lvl5pPr>
          </a:lstStyle>
          <a:p>
            <a:r>
              <a:t>Modifiez les styles du texte du masque</a:t>
            </a:r>
          </a:p>
          <a:p>
            <a:pPr lvl="1"/>
            <a:r>
              <a:t>Deuxième niveau</a:t>
            </a:r>
          </a:p>
          <a:p>
            <a:pPr lvl="2"/>
            <a:r>
              <a:t>Troisième niveau</a:t>
            </a:r>
          </a:p>
          <a:p>
            <a:pPr lvl="3"/>
            <a:r>
              <a:t>Quatrième niveau</a:t>
            </a:r>
          </a:p>
          <a:p>
            <a:pPr lvl="4"/>
            <a:r>
              <a:t>Cinquième niveau</a:t>
            </a:r>
          </a:p>
        </p:txBody>
      </p:sp>
      <p:sp>
        <p:nvSpPr>
          <p:cNvPr id="249" name="Shape 24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815058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Comparaison">
    <p:spTree>
      <p:nvGrpSpPr>
        <p:cNvPr id="1" name=""/>
        <p:cNvGrpSpPr/>
        <p:nvPr/>
      </p:nvGrpSpPr>
      <p:grpSpPr>
        <a:xfrm>
          <a:off x="0" y="0"/>
          <a:ext cx="0" cy="0"/>
          <a:chOff x="0" y="0"/>
          <a:chExt cx="0" cy="0"/>
        </a:xfrm>
      </p:grpSpPr>
      <p:sp>
        <p:nvSpPr>
          <p:cNvPr id="256" name="Shape 256"/>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57"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58" name="Shape 258"/>
          <p:cNvSpPr>
            <a:spLocks noGrp="1"/>
          </p:cNvSpPr>
          <p:nvPr>
            <p:ph type="title"/>
          </p:nvPr>
        </p:nvSpPr>
        <p:spPr>
          <a:xfrm>
            <a:off x="457920" y="275070"/>
            <a:ext cx="8229601" cy="1142040"/>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259" name="Shape 259"/>
          <p:cNvSpPr>
            <a:spLocks noGrp="1"/>
          </p:cNvSpPr>
          <p:nvPr>
            <p:ph type="body" sz="quarter" idx="1"/>
          </p:nvPr>
        </p:nvSpPr>
        <p:spPr>
          <a:xfrm>
            <a:off x="457920" y="1535200"/>
            <a:ext cx="4039200" cy="639428"/>
          </a:xfrm>
          <a:prstGeom prst="rect">
            <a:avLst/>
          </a:prstGeom>
          <a:extLst>
            <a:ext uri="{C572A759-6A51-4108-AA02-DFA0A04FC94B}">
              <ma14:wrappingTextBoxFlag xmlns="" xmlns:ma14="http://schemas.microsoft.com/office/mac/drawingml/2011/main" val="1"/>
            </a:ext>
          </a:extLst>
        </p:spPr>
        <p:txBody>
          <a:bodyPr lIns="0" tIns="0" rIns="0" bIns="0" anchor="b">
            <a:normAutofit/>
          </a:bodyPr>
          <a:lstStyle>
            <a:lvl1pPr marL="0" indent="0" defTabSz="855372">
              <a:lnSpc>
                <a:spcPct val="100000"/>
              </a:lnSpc>
              <a:spcBef>
                <a:spcPts val="500"/>
              </a:spcBef>
              <a:buSzTx/>
              <a:buFontTx/>
              <a:buNone/>
              <a:defRPr sz="2100" b="1">
                <a:solidFill>
                  <a:srgbClr val="113388"/>
                </a:solidFill>
                <a:latin typeface="Allianz Sans"/>
                <a:ea typeface="Allianz Sans"/>
                <a:cs typeface="Allianz Sans"/>
                <a:sym typeface="Allianz Sans"/>
              </a:defRPr>
            </a:lvl1pPr>
          </a:lstStyle>
          <a:p>
            <a:r>
              <a:t>Modifiez les styles du texte du masque</a:t>
            </a:r>
          </a:p>
        </p:txBody>
      </p:sp>
      <p:sp>
        <p:nvSpPr>
          <p:cNvPr id="260" name="Shape 260"/>
          <p:cNvSpPr>
            <a:spLocks noGrp="1"/>
          </p:cNvSpPr>
          <p:nvPr>
            <p:ph type="body" sz="quarter" idx="13"/>
          </p:nvPr>
        </p:nvSpPr>
        <p:spPr>
          <a:xfrm>
            <a:off x="4645440" y="1535200"/>
            <a:ext cx="4042081" cy="639428"/>
          </a:xfrm>
          <a:prstGeom prst="rect">
            <a:avLst/>
          </a:prstGeom>
        </p:spPr>
        <p:txBody>
          <a:bodyPr lIns="0" tIns="0" rIns="0" bIns="0" anchor="b">
            <a:normAutofit/>
          </a:bodyPr>
          <a:lstStyle/>
          <a:p>
            <a:pPr marL="0" indent="0" defTabSz="855372">
              <a:lnSpc>
                <a:spcPct val="100000"/>
              </a:lnSpc>
              <a:spcBef>
                <a:spcPts val="500"/>
              </a:spcBef>
              <a:buSzTx/>
              <a:buFontTx/>
              <a:buNone/>
              <a:defRPr sz="2100" b="1">
                <a:solidFill>
                  <a:srgbClr val="113388"/>
                </a:solidFill>
                <a:latin typeface="Allianz Sans"/>
                <a:ea typeface="Allianz Sans"/>
                <a:cs typeface="Allianz Sans"/>
                <a:sym typeface="Allianz Sans"/>
              </a:defRPr>
            </a:pPr>
            <a:endParaRPr/>
          </a:p>
        </p:txBody>
      </p:sp>
      <p:sp>
        <p:nvSpPr>
          <p:cNvPr id="261" name="Shape 26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8466634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texte">
    <p:spTree>
      <p:nvGrpSpPr>
        <p:cNvPr id="1" name=""/>
        <p:cNvGrpSpPr/>
        <p:nvPr/>
      </p:nvGrpSpPr>
      <p:grpSpPr>
        <a:xfrm>
          <a:off x="0" y="0"/>
          <a:ext cx="0" cy="0"/>
          <a:chOff x="0" y="0"/>
          <a:chExt cx="0" cy="0"/>
        </a:xfrm>
      </p:grpSpPr>
      <p:sp>
        <p:nvSpPr>
          <p:cNvPr id="7" name="Espace réservé du contenu 4"/>
          <p:cNvSpPr>
            <a:spLocks noGrp="1"/>
          </p:cNvSpPr>
          <p:nvPr>
            <p:ph sz="quarter" idx="11" hasCustomPrompt="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r>
              <a:rPr lang="fr-FR" dirty="0"/>
              <a:t>Titre de la présentation - date</a:t>
            </a:r>
          </a:p>
        </p:txBody>
      </p:sp>
      <p:sp>
        <p:nvSpPr>
          <p:cNvPr id="10" name="Espace réservé du texte 9"/>
          <p:cNvSpPr>
            <a:spLocks noGrp="1"/>
          </p:cNvSpPr>
          <p:nvPr>
            <p:ph type="body" sz="quarter" idx="12" hasCustomPrompt="1"/>
          </p:nvPr>
        </p:nvSpPr>
        <p:spPr>
          <a:xfrm>
            <a:off x="519113" y="2187161"/>
            <a:ext cx="7985125" cy="3952875"/>
          </a:xfrm>
          <a:prstGeom prst="rect">
            <a:avLst/>
          </a:prstGeom>
        </p:spPr>
        <p:txBody>
          <a:bodyPr vert="horz"/>
          <a:lstStyle>
            <a:lvl1pPr marL="342900" indent="-342900">
              <a:buClr>
                <a:schemeClr val="accent5"/>
              </a:buClr>
              <a:buFont typeface="Wingdings" charset="2"/>
              <a:buChar char="u"/>
              <a:defRPr sz="2000">
                <a:solidFill>
                  <a:schemeClr val="accent5"/>
                </a:solidFill>
                <a:latin typeface="Verdana"/>
                <a:cs typeface="Verdana"/>
              </a:defRPr>
            </a:lvl1pPr>
            <a:lvl2pPr marL="457200" indent="-368300">
              <a:buFontTx/>
              <a:buNone/>
              <a:tabLst>
                <a:tab pos="0" algn="l"/>
              </a:tabLst>
              <a:defRPr>
                <a:solidFill>
                  <a:schemeClr val="tx1">
                    <a:lumMod val="75000"/>
                    <a:lumOff val="25000"/>
                  </a:schemeClr>
                </a:solidFill>
              </a:defRPr>
            </a:lvl2pPr>
            <a:lvl3pPr marL="806450" indent="-265113">
              <a:buClr>
                <a:srgbClr val="81BB3B"/>
              </a:buClr>
              <a:buFont typeface="Wingdings" charset="2"/>
              <a:buChar char="Ø"/>
              <a:defRPr sz="1600">
                <a:solidFill>
                  <a:schemeClr val="tx1">
                    <a:lumMod val="75000"/>
                    <a:lumOff val="25000"/>
                  </a:schemeClr>
                </a:solidFill>
                <a:latin typeface="Verdana"/>
                <a:cs typeface="Verdana"/>
              </a:defRPr>
            </a:lvl3pPr>
            <a:lvl4pPr marL="1071563" indent="-177800">
              <a:tabLst>
                <a:tab pos="893763" algn="l"/>
              </a:tabLst>
              <a:defRPr sz="1400">
                <a:solidFill>
                  <a:schemeClr val="tx1">
                    <a:lumMod val="75000"/>
                    <a:lumOff val="25000"/>
                  </a:schemeClr>
                </a:solidFill>
                <a:latin typeface="Verdana"/>
                <a:cs typeface="Verdana"/>
              </a:defRPr>
            </a:lvl4pPr>
            <a:lvl5pPr>
              <a:defRPr>
                <a:solidFill>
                  <a:schemeClr val="tx1">
                    <a:lumMod val="75000"/>
                    <a:lumOff val="25000"/>
                  </a:schemeClr>
                </a:solidFill>
              </a:defRPr>
            </a:lvl5pPr>
          </a:lstStyle>
          <a:p>
            <a:pPr lvl="0"/>
            <a:r>
              <a:rPr lang="fr-FR" dirty="0"/>
              <a:t>Votre titre ici</a:t>
            </a:r>
          </a:p>
          <a:p>
            <a:pPr lvl="0"/>
            <a:endParaRPr lang="fr-FR" dirty="0"/>
          </a:p>
          <a:p>
            <a:pPr lvl="1"/>
            <a:r>
              <a:rPr lang="fr-FR" dirty="0"/>
              <a:t>Votre texte ici</a:t>
            </a:r>
          </a:p>
          <a:p>
            <a:pPr lvl="1"/>
            <a:endParaRPr lang="fr-FR" dirty="0"/>
          </a:p>
          <a:p>
            <a:pPr lvl="2"/>
            <a:r>
              <a:rPr lang="fr-FR" dirty="0"/>
              <a:t>Votre texte ici</a:t>
            </a:r>
          </a:p>
          <a:p>
            <a:pPr lvl="3"/>
            <a:r>
              <a:rPr lang="fr-FR" dirty="0"/>
              <a:t>Quatrième niveau</a:t>
            </a:r>
          </a:p>
        </p:txBody>
      </p:sp>
    </p:spTree>
    <p:extLst>
      <p:ext uri="{BB962C8B-B14F-4D97-AF65-F5344CB8AC3E}">
        <p14:creationId xmlns:p14="http://schemas.microsoft.com/office/powerpoint/2010/main" val="3571071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Titre seul">
    <p:spTree>
      <p:nvGrpSpPr>
        <p:cNvPr id="1" name=""/>
        <p:cNvGrpSpPr/>
        <p:nvPr/>
      </p:nvGrpSpPr>
      <p:grpSpPr>
        <a:xfrm>
          <a:off x="0" y="0"/>
          <a:ext cx="0" cy="0"/>
          <a:chOff x="0" y="0"/>
          <a:chExt cx="0" cy="0"/>
        </a:xfrm>
      </p:grpSpPr>
      <p:sp>
        <p:nvSpPr>
          <p:cNvPr id="268" name="Shape 268"/>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69"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70" name="Shape 270"/>
          <p:cNvSpPr>
            <a:spLocks noGrp="1"/>
          </p:cNvSpPr>
          <p:nvPr>
            <p:ph type="title"/>
          </p:nvPr>
        </p:nvSpPr>
        <p:spPr>
          <a:xfrm>
            <a:off x="468000" y="629347"/>
            <a:ext cx="7159681" cy="685512"/>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271" name="Shape 27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126612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_Vide">
    <p:spTree>
      <p:nvGrpSpPr>
        <p:cNvPr id="1" name=""/>
        <p:cNvGrpSpPr/>
        <p:nvPr/>
      </p:nvGrpSpPr>
      <p:grpSpPr>
        <a:xfrm>
          <a:off x="0" y="0"/>
          <a:ext cx="0" cy="0"/>
          <a:chOff x="0" y="0"/>
          <a:chExt cx="0" cy="0"/>
        </a:xfrm>
      </p:grpSpPr>
      <p:sp>
        <p:nvSpPr>
          <p:cNvPr id="278" name="Shape 278"/>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79"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80" name="Shape 28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189283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_Contenu avec légende">
    <p:spTree>
      <p:nvGrpSpPr>
        <p:cNvPr id="1" name=""/>
        <p:cNvGrpSpPr/>
        <p:nvPr/>
      </p:nvGrpSpPr>
      <p:grpSpPr>
        <a:xfrm>
          <a:off x="0" y="0"/>
          <a:ext cx="0" cy="0"/>
          <a:chOff x="0" y="0"/>
          <a:chExt cx="0" cy="0"/>
        </a:xfrm>
      </p:grpSpPr>
      <p:sp>
        <p:nvSpPr>
          <p:cNvPr id="287" name="Shape 287"/>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288"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289" name="Shape 289"/>
          <p:cNvSpPr>
            <a:spLocks noGrp="1"/>
          </p:cNvSpPr>
          <p:nvPr>
            <p:ph type="title"/>
          </p:nvPr>
        </p:nvSpPr>
        <p:spPr>
          <a:xfrm>
            <a:off x="457920" y="273629"/>
            <a:ext cx="3008161" cy="1160763"/>
          </a:xfrm>
          <a:prstGeom prst="rect">
            <a:avLst/>
          </a:prstGeom>
          <a:extLst>
            <a:ext uri="{C572A759-6A51-4108-AA02-DFA0A04FC94B}">
              <ma14:wrappingTextBoxFlag xmlns="" xmlns:ma14="http://schemas.microsoft.com/office/mac/drawingml/2011/main" val="1"/>
            </a:ext>
          </a:extLst>
        </p:spPr>
        <p:txBody>
          <a:bodyPr lIns="0" tIns="0" rIns="0" bIns="0" anchor="b">
            <a:normAutofit/>
          </a:bodyPr>
          <a:lstStyle>
            <a:lvl1pPr algn="l" defTabSz="914413">
              <a:defRPr sz="1800" b="1">
                <a:solidFill>
                  <a:srgbClr val="113388"/>
                </a:solidFill>
                <a:latin typeface="Allianz Sans"/>
                <a:ea typeface="Allianz Sans"/>
                <a:cs typeface="Allianz Sans"/>
                <a:sym typeface="Allianz Sans"/>
              </a:defRPr>
            </a:lvl1pPr>
          </a:lstStyle>
          <a:p>
            <a:r>
              <a:t>Modifiez le style du titre</a:t>
            </a:r>
          </a:p>
        </p:txBody>
      </p:sp>
      <p:sp>
        <p:nvSpPr>
          <p:cNvPr id="290" name="Shape 290"/>
          <p:cNvSpPr>
            <a:spLocks noGrp="1"/>
          </p:cNvSpPr>
          <p:nvPr>
            <p:ph type="body" idx="1"/>
          </p:nvPr>
        </p:nvSpPr>
        <p:spPr>
          <a:xfrm>
            <a:off x="3575520" y="273629"/>
            <a:ext cx="5112001" cy="5852775"/>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342725" indent="-342725" defTabSz="855372">
              <a:lnSpc>
                <a:spcPct val="100000"/>
              </a:lnSpc>
              <a:spcBef>
                <a:spcPts val="600"/>
              </a:spcBef>
              <a:buSzTx/>
              <a:buFontTx/>
              <a:buNone/>
              <a:defRPr sz="2900">
                <a:solidFill>
                  <a:srgbClr val="113388"/>
                </a:solidFill>
                <a:latin typeface="Allianz Sans"/>
                <a:ea typeface="Allianz Sans"/>
                <a:cs typeface="Allianz Sans"/>
                <a:sym typeface="Allianz Sans"/>
              </a:defRPr>
            </a:lvl1pPr>
            <a:lvl2pPr marL="342725" indent="-152642" defTabSz="855372">
              <a:lnSpc>
                <a:spcPct val="100000"/>
              </a:lnSpc>
              <a:spcBef>
                <a:spcPts val="600"/>
              </a:spcBef>
              <a:buSzTx/>
              <a:buFontTx/>
              <a:buNone/>
              <a:defRPr sz="2900">
                <a:solidFill>
                  <a:srgbClr val="113388"/>
                </a:solidFill>
                <a:latin typeface="Allianz Sans"/>
                <a:ea typeface="Allianz Sans"/>
                <a:cs typeface="Allianz Sans"/>
                <a:sym typeface="Allianz Sans"/>
              </a:defRPr>
            </a:lvl2pPr>
            <a:lvl3pPr marL="1117388" indent="-735782" defTabSz="855372">
              <a:lnSpc>
                <a:spcPct val="100000"/>
              </a:lnSpc>
              <a:spcBef>
                <a:spcPts val="600"/>
              </a:spcBef>
              <a:buFontTx/>
              <a:buChar char="▪"/>
              <a:defRPr sz="2900">
                <a:solidFill>
                  <a:srgbClr val="113388"/>
                </a:solidFill>
                <a:latin typeface="Allianz Sans"/>
                <a:ea typeface="Allianz Sans"/>
                <a:cs typeface="Allianz Sans"/>
                <a:sym typeface="Allianz Sans"/>
              </a:defRPr>
            </a:lvl3pPr>
            <a:lvl4pPr marL="342725" indent="228963" defTabSz="855372">
              <a:lnSpc>
                <a:spcPct val="100000"/>
              </a:lnSpc>
              <a:spcBef>
                <a:spcPts val="600"/>
              </a:spcBef>
              <a:buSzTx/>
              <a:buFontTx/>
              <a:buNone/>
              <a:defRPr sz="2900">
                <a:solidFill>
                  <a:srgbClr val="113388"/>
                </a:solidFill>
                <a:latin typeface="Allianz Sans"/>
                <a:ea typeface="Allianz Sans"/>
                <a:cs typeface="Allianz Sans"/>
                <a:sym typeface="Allianz Sans"/>
              </a:defRPr>
            </a:lvl4pPr>
            <a:lvl5pPr marL="342725" indent="421925" defTabSz="855372">
              <a:lnSpc>
                <a:spcPct val="100000"/>
              </a:lnSpc>
              <a:spcBef>
                <a:spcPts val="600"/>
              </a:spcBef>
              <a:buSzTx/>
              <a:buFontTx/>
              <a:buNone/>
              <a:defRPr sz="2900">
                <a:solidFill>
                  <a:srgbClr val="113388"/>
                </a:solidFill>
                <a:latin typeface="Allianz Sans"/>
                <a:ea typeface="Allianz Sans"/>
                <a:cs typeface="Allianz Sans"/>
                <a:sym typeface="Allianz Sans"/>
              </a:defRPr>
            </a:lvl5pPr>
          </a:lstStyle>
          <a:p>
            <a:r>
              <a:t>Modifiez les styles du texte du masque</a:t>
            </a:r>
          </a:p>
          <a:p>
            <a:pPr lvl="1"/>
            <a:r>
              <a:t>Deuxième niveau</a:t>
            </a:r>
          </a:p>
          <a:p>
            <a:pPr lvl="2"/>
            <a:r>
              <a:t>Troisième niveau</a:t>
            </a:r>
          </a:p>
          <a:p>
            <a:pPr lvl="3"/>
            <a:r>
              <a:t>Quatrième niveau</a:t>
            </a:r>
          </a:p>
          <a:p>
            <a:pPr lvl="4"/>
            <a:r>
              <a:t>Cinquième niveau</a:t>
            </a:r>
          </a:p>
        </p:txBody>
      </p:sp>
      <p:sp>
        <p:nvSpPr>
          <p:cNvPr id="291" name="Shape 291"/>
          <p:cNvSpPr>
            <a:spLocks noGrp="1"/>
          </p:cNvSpPr>
          <p:nvPr>
            <p:ph type="body" sz="half" idx="13"/>
          </p:nvPr>
        </p:nvSpPr>
        <p:spPr>
          <a:xfrm>
            <a:off x="457920" y="1434391"/>
            <a:ext cx="3008161" cy="4692013"/>
          </a:xfrm>
          <a:prstGeom prst="rect">
            <a:avLst/>
          </a:prstGeom>
        </p:spPr>
        <p:txBody>
          <a:bodyPr lIns="0" tIns="0" rIns="0" bIns="0">
            <a:normAutofit/>
          </a:bodyPr>
          <a:lstStyle/>
          <a:p>
            <a:pPr marL="0" indent="0" defTabSz="855372">
              <a:lnSpc>
                <a:spcPct val="100000"/>
              </a:lnSpc>
              <a:spcBef>
                <a:spcPts val="200"/>
              </a:spcBef>
              <a:buSzTx/>
              <a:buFontTx/>
              <a:buNone/>
              <a:defRPr sz="1200">
                <a:solidFill>
                  <a:srgbClr val="113388"/>
                </a:solidFill>
                <a:latin typeface="Allianz Sans"/>
                <a:ea typeface="Allianz Sans"/>
                <a:cs typeface="Allianz Sans"/>
                <a:sym typeface="Allianz Sans"/>
              </a:defRPr>
            </a:pPr>
            <a:endParaRPr/>
          </a:p>
        </p:txBody>
      </p:sp>
      <p:sp>
        <p:nvSpPr>
          <p:cNvPr id="292" name="Shape 29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8388183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Image avec légende">
    <p:spTree>
      <p:nvGrpSpPr>
        <p:cNvPr id="1" name=""/>
        <p:cNvGrpSpPr/>
        <p:nvPr/>
      </p:nvGrpSpPr>
      <p:grpSpPr>
        <a:xfrm>
          <a:off x="0" y="0"/>
          <a:ext cx="0" cy="0"/>
          <a:chOff x="0" y="0"/>
          <a:chExt cx="0" cy="0"/>
        </a:xfrm>
      </p:grpSpPr>
      <p:sp>
        <p:nvSpPr>
          <p:cNvPr id="299" name="Shape 299"/>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300"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301" name="Shape 301"/>
          <p:cNvSpPr>
            <a:spLocks noGrp="1"/>
          </p:cNvSpPr>
          <p:nvPr>
            <p:ph type="title"/>
          </p:nvPr>
        </p:nvSpPr>
        <p:spPr>
          <a:xfrm>
            <a:off x="1792801" y="4800024"/>
            <a:ext cx="5486401" cy="567421"/>
          </a:xfrm>
          <a:prstGeom prst="rect">
            <a:avLst/>
          </a:prstGeom>
          <a:extLst>
            <a:ext uri="{C572A759-6A51-4108-AA02-DFA0A04FC94B}">
              <ma14:wrappingTextBoxFlag xmlns="" xmlns:ma14="http://schemas.microsoft.com/office/mac/drawingml/2011/main" val="1"/>
            </a:ext>
          </a:extLst>
        </p:spPr>
        <p:txBody>
          <a:bodyPr lIns="0" tIns="0" rIns="0" bIns="0" anchor="b">
            <a:normAutofit/>
          </a:bodyPr>
          <a:lstStyle>
            <a:lvl1pPr algn="l" defTabSz="914413">
              <a:defRPr sz="1800" b="1">
                <a:solidFill>
                  <a:srgbClr val="113388"/>
                </a:solidFill>
                <a:latin typeface="Allianz Sans"/>
                <a:ea typeface="Allianz Sans"/>
                <a:cs typeface="Allianz Sans"/>
                <a:sym typeface="Allianz Sans"/>
              </a:defRPr>
            </a:lvl1pPr>
          </a:lstStyle>
          <a:p>
            <a:r>
              <a:t>Modifiez le style du titre</a:t>
            </a:r>
          </a:p>
        </p:txBody>
      </p:sp>
      <p:sp>
        <p:nvSpPr>
          <p:cNvPr id="302" name="Shape 302"/>
          <p:cNvSpPr>
            <a:spLocks noGrp="1"/>
          </p:cNvSpPr>
          <p:nvPr>
            <p:ph type="pic" sz="half" idx="13"/>
          </p:nvPr>
        </p:nvSpPr>
        <p:spPr>
          <a:xfrm>
            <a:off x="1792801" y="612065"/>
            <a:ext cx="5486401" cy="4115952"/>
          </a:xfrm>
          <a:prstGeom prst="rect">
            <a:avLst/>
          </a:prstGeom>
        </p:spPr>
        <p:txBody>
          <a:bodyPr lIns="91439" rIns="91439"/>
          <a:lstStyle/>
          <a:p>
            <a:endParaRPr/>
          </a:p>
        </p:txBody>
      </p:sp>
      <p:sp>
        <p:nvSpPr>
          <p:cNvPr id="303" name="Shape 303"/>
          <p:cNvSpPr>
            <a:spLocks noGrp="1"/>
          </p:cNvSpPr>
          <p:nvPr>
            <p:ph type="body" sz="quarter" idx="1"/>
          </p:nvPr>
        </p:nvSpPr>
        <p:spPr>
          <a:xfrm>
            <a:off x="1792801" y="5367444"/>
            <a:ext cx="5486401" cy="805045"/>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0" indent="0" defTabSz="855372">
              <a:lnSpc>
                <a:spcPct val="100000"/>
              </a:lnSpc>
              <a:spcBef>
                <a:spcPts val="200"/>
              </a:spcBef>
              <a:buSzTx/>
              <a:buFontTx/>
              <a:buNone/>
              <a:defRPr sz="1200">
                <a:solidFill>
                  <a:srgbClr val="113388"/>
                </a:solidFill>
                <a:latin typeface="Allianz Sans"/>
                <a:ea typeface="Allianz Sans"/>
                <a:cs typeface="Allianz Sans"/>
                <a:sym typeface="Allianz Sans"/>
              </a:defRPr>
            </a:lvl1pPr>
          </a:lstStyle>
          <a:p>
            <a:r>
              <a:t>Modifiez les styles du texte du masque</a:t>
            </a:r>
          </a:p>
        </p:txBody>
      </p:sp>
      <p:sp>
        <p:nvSpPr>
          <p:cNvPr id="304" name="Shape 30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2141137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Titre et texte vertical">
    <p:spTree>
      <p:nvGrpSpPr>
        <p:cNvPr id="1" name=""/>
        <p:cNvGrpSpPr/>
        <p:nvPr/>
      </p:nvGrpSpPr>
      <p:grpSpPr>
        <a:xfrm>
          <a:off x="0" y="0"/>
          <a:ext cx="0" cy="0"/>
          <a:chOff x="0" y="0"/>
          <a:chExt cx="0" cy="0"/>
        </a:xfrm>
      </p:grpSpPr>
      <p:sp>
        <p:nvSpPr>
          <p:cNvPr id="311" name="Shape 311"/>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312"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313" name="Shape 313"/>
          <p:cNvSpPr>
            <a:spLocks noGrp="1"/>
          </p:cNvSpPr>
          <p:nvPr>
            <p:ph type="title"/>
          </p:nvPr>
        </p:nvSpPr>
        <p:spPr>
          <a:xfrm>
            <a:off x="468000" y="629347"/>
            <a:ext cx="7159681" cy="685512"/>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314" name="Shape 314"/>
          <p:cNvSpPr>
            <a:spLocks noGrp="1"/>
          </p:cNvSpPr>
          <p:nvPr>
            <p:ph type="body" idx="1"/>
          </p:nvPr>
        </p:nvSpPr>
        <p:spPr>
          <a:xfrm>
            <a:off x="468000" y="1476156"/>
            <a:ext cx="8208000" cy="4689133"/>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342725" indent="-342725" defTabSz="855372">
              <a:lnSpc>
                <a:spcPct val="100000"/>
              </a:lnSpc>
              <a:buSzTx/>
              <a:buFontTx/>
              <a:buNone/>
              <a:defRPr>
                <a:solidFill>
                  <a:srgbClr val="113388"/>
                </a:solidFill>
                <a:latin typeface="Allianz Sans"/>
                <a:ea typeface="Allianz Sans"/>
                <a:cs typeface="Allianz Sans"/>
                <a:sym typeface="Allianz Sans"/>
              </a:defRPr>
            </a:lvl1pPr>
            <a:lvl2pPr marL="342725" indent="-152642" defTabSz="855372">
              <a:lnSpc>
                <a:spcPct val="100000"/>
              </a:lnSpc>
              <a:buSzTx/>
              <a:buFontTx/>
              <a:buNone/>
              <a:defRPr>
                <a:solidFill>
                  <a:srgbClr val="113388"/>
                </a:solidFill>
                <a:latin typeface="Allianz Sans"/>
                <a:ea typeface="Allianz Sans"/>
                <a:cs typeface="Allianz Sans"/>
                <a:sym typeface="Allianz Sans"/>
              </a:defRPr>
            </a:lvl2pPr>
            <a:lvl3pPr marL="914413" indent="-532807" defTabSz="855372">
              <a:lnSpc>
                <a:spcPct val="100000"/>
              </a:lnSpc>
              <a:buFontTx/>
              <a:buChar char="▪"/>
              <a:defRPr>
                <a:solidFill>
                  <a:srgbClr val="113388"/>
                </a:solidFill>
                <a:latin typeface="Allianz Sans"/>
                <a:ea typeface="Allianz Sans"/>
                <a:cs typeface="Allianz Sans"/>
                <a:sym typeface="Allianz Sans"/>
              </a:defRPr>
            </a:lvl3pPr>
            <a:lvl4pPr marL="342725" indent="228963" defTabSz="855372">
              <a:lnSpc>
                <a:spcPct val="100000"/>
              </a:lnSpc>
              <a:buSzTx/>
              <a:buFontTx/>
              <a:buNone/>
              <a:defRPr>
                <a:solidFill>
                  <a:srgbClr val="113388"/>
                </a:solidFill>
                <a:latin typeface="Allianz Sans"/>
                <a:ea typeface="Allianz Sans"/>
                <a:cs typeface="Allianz Sans"/>
                <a:sym typeface="Allianz Sans"/>
              </a:defRPr>
            </a:lvl4pPr>
            <a:lvl5pPr marL="342725" indent="421925" defTabSz="855372">
              <a:lnSpc>
                <a:spcPct val="100000"/>
              </a:lnSpc>
              <a:buSzTx/>
              <a:buFontTx/>
              <a:buNone/>
              <a:defRPr>
                <a:solidFill>
                  <a:srgbClr val="113388"/>
                </a:solidFill>
                <a:latin typeface="Allianz Sans"/>
                <a:ea typeface="Allianz Sans"/>
                <a:cs typeface="Allianz Sans"/>
                <a:sym typeface="Allianz Sans"/>
              </a:defRPr>
            </a:lvl5pPr>
          </a:lstStyle>
          <a:p>
            <a:r>
              <a:t>Modifiez les styles du texte du masque</a:t>
            </a:r>
          </a:p>
          <a:p>
            <a:pPr lvl="1"/>
            <a:r>
              <a:t>Deuxième niveau</a:t>
            </a:r>
          </a:p>
          <a:p>
            <a:pPr lvl="2"/>
            <a:r>
              <a:t>Troisième niveau</a:t>
            </a:r>
          </a:p>
          <a:p>
            <a:pPr lvl="3"/>
            <a:r>
              <a:t>Quatrième niveau</a:t>
            </a:r>
          </a:p>
          <a:p>
            <a:pPr lvl="4"/>
            <a:r>
              <a:t>Cinquième niveau</a:t>
            </a:r>
          </a:p>
        </p:txBody>
      </p:sp>
      <p:sp>
        <p:nvSpPr>
          <p:cNvPr id="315" name="Shape 31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237852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Titre vertical et texte">
    <p:spTree>
      <p:nvGrpSpPr>
        <p:cNvPr id="1" name=""/>
        <p:cNvGrpSpPr/>
        <p:nvPr/>
      </p:nvGrpSpPr>
      <p:grpSpPr>
        <a:xfrm>
          <a:off x="0" y="0"/>
          <a:ext cx="0" cy="0"/>
          <a:chOff x="0" y="0"/>
          <a:chExt cx="0" cy="0"/>
        </a:xfrm>
      </p:grpSpPr>
      <p:sp>
        <p:nvSpPr>
          <p:cNvPr id="322" name="Shape 322"/>
          <p:cNvSpPr/>
          <p:nvPr/>
        </p:nvSpPr>
        <p:spPr>
          <a:xfrm>
            <a:off x="468001" y="5563304"/>
            <a:ext cx="7992000" cy="394603"/>
          </a:xfrm>
          <a:prstGeom prst="rect">
            <a:avLst/>
          </a:prstGeom>
          <a:solidFill>
            <a:srgbClr val="113388"/>
          </a:solidFill>
          <a:ln w="12700">
            <a:miter lim="400000"/>
          </a:ln>
        </p:spPr>
        <p:txBody>
          <a:bodyPr lIns="45719" rIns="45719" anchor="b"/>
          <a:lstStyle/>
          <a:p>
            <a:pPr defTabSz="1008062">
              <a:spcBef>
                <a:spcPts val="500"/>
              </a:spcBef>
              <a:defRPr>
                <a:solidFill>
                  <a:srgbClr val="FFFFFF"/>
                </a:solidFill>
                <a:latin typeface="Arial"/>
                <a:ea typeface="Arial"/>
                <a:cs typeface="Arial"/>
                <a:sym typeface="Arial"/>
              </a:defRPr>
            </a:pPr>
            <a:endParaRPr/>
          </a:p>
        </p:txBody>
      </p:sp>
      <p:pic>
        <p:nvPicPr>
          <p:cNvPr id="323" name="image5.jp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1" cy="872733"/>
          </a:xfrm>
          <a:prstGeom prst="rect">
            <a:avLst/>
          </a:prstGeom>
          <a:ln w="12700">
            <a:miter lim="400000"/>
          </a:ln>
        </p:spPr>
      </p:pic>
      <p:sp>
        <p:nvSpPr>
          <p:cNvPr id="324" name="Shape 324"/>
          <p:cNvSpPr>
            <a:spLocks noGrp="1"/>
          </p:cNvSpPr>
          <p:nvPr>
            <p:ph type="title"/>
          </p:nvPr>
        </p:nvSpPr>
        <p:spPr>
          <a:xfrm>
            <a:off x="6624000" y="629347"/>
            <a:ext cx="2052001" cy="5535942"/>
          </a:xfrm>
          <a:prstGeom prst="rect">
            <a:avLst/>
          </a:prstGeom>
          <a:extLst>
            <a:ext uri="{C572A759-6A51-4108-AA02-DFA0A04FC94B}">
              <ma14:wrappingTextBoxFlag xmlns="" xmlns:ma14="http://schemas.microsoft.com/office/mac/drawingml/2011/main" val="1"/>
            </a:ext>
          </a:extLst>
        </p:spPr>
        <p:txBody>
          <a:bodyPr lIns="0" tIns="0" rIns="0" bIns="0" anchor="t">
            <a:normAutofit/>
          </a:bodyPr>
          <a:lstStyle>
            <a:lvl1pPr algn="l" defTabSz="914413">
              <a:defRPr sz="2100">
                <a:solidFill>
                  <a:srgbClr val="113388"/>
                </a:solidFill>
                <a:latin typeface="Allianz Sans"/>
                <a:ea typeface="Allianz Sans"/>
                <a:cs typeface="Allianz Sans"/>
                <a:sym typeface="Allianz Sans"/>
              </a:defRPr>
            </a:lvl1pPr>
          </a:lstStyle>
          <a:p>
            <a:r>
              <a:t>Modifiez le style du titre</a:t>
            </a:r>
          </a:p>
        </p:txBody>
      </p:sp>
      <p:sp>
        <p:nvSpPr>
          <p:cNvPr id="325" name="Shape 325"/>
          <p:cNvSpPr>
            <a:spLocks noGrp="1"/>
          </p:cNvSpPr>
          <p:nvPr>
            <p:ph type="body" idx="1"/>
          </p:nvPr>
        </p:nvSpPr>
        <p:spPr>
          <a:xfrm>
            <a:off x="468000" y="629347"/>
            <a:ext cx="6017760" cy="5535942"/>
          </a:xfrm>
          <a:prstGeom prst="rect">
            <a:avLst/>
          </a:prstGeom>
          <a:extLst>
            <a:ext uri="{C572A759-6A51-4108-AA02-DFA0A04FC94B}">
              <ma14:wrappingTextBoxFlag xmlns="" xmlns:ma14="http://schemas.microsoft.com/office/mac/drawingml/2011/main" val="1"/>
            </a:ext>
          </a:extLst>
        </p:spPr>
        <p:txBody>
          <a:bodyPr lIns="0" tIns="0" rIns="0" bIns="0">
            <a:normAutofit/>
          </a:bodyPr>
          <a:lstStyle>
            <a:lvl1pPr marL="342725" indent="-342725" defTabSz="855372">
              <a:lnSpc>
                <a:spcPct val="100000"/>
              </a:lnSpc>
              <a:buSzTx/>
              <a:buFontTx/>
              <a:buNone/>
              <a:defRPr>
                <a:solidFill>
                  <a:srgbClr val="113388"/>
                </a:solidFill>
                <a:latin typeface="Allianz Sans"/>
                <a:ea typeface="Allianz Sans"/>
                <a:cs typeface="Allianz Sans"/>
                <a:sym typeface="Allianz Sans"/>
              </a:defRPr>
            </a:lvl1pPr>
            <a:lvl2pPr marL="342725" indent="-152642" defTabSz="855372">
              <a:lnSpc>
                <a:spcPct val="100000"/>
              </a:lnSpc>
              <a:buSzTx/>
              <a:buFontTx/>
              <a:buNone/>
              <a:defRPr>
                <a:solidFill>
                  <a:srgbClr val="113388"/>
                </a:solidFill>
                <a:latin typeface="Allianz Sans"/>
                <a:ea typeface="Allianz Sans"/>
                <a:cs typeface="Allianz Sans"/>
                <a:sym typeface="Allianz Sans"/>
              </a:defRPr>
            </a:lvl2pPr>
            <a:lvl3pPr marL="914413" indent="-532807" defTabSz="855372">
              <a:lnSpc>
                <a:spcPct val="100000"/>
              </a:lnSpc>
              <a:buFontTx/>
              <a:buChar char="▪"/>
              <a:defRPr>
                <a:solidFill>
                  <a:srgbClr val="113388"/>
                </a:solidFill>
                <a:latin typeface="Allianz Sans"/>
                <a:ea typeface="Allianz Sans"/>
                <a:cs typeface="Allianz Sans"/>
                <a:sym typeface="Allianz Sans"/>
              </a:defRPr>
            </a:lvl3pPr>
            <a:lvl4pPr marL="342725" indent="228963" defTabSz="855372">
              <a:lnSpc>
                <a:spcPct val="100000"/>
              </a:lnSpc>
              <a:buSzTx/>
              <a:buFontTx/>
              <a:buNone/>
              <a:defRPr>
                <a:solidFill>
                  <a:srgbClr val="113388"/>
                </a:solidFill>
                <a:latin typeface="Allianz Sans"/>
                <a:ea typeface="Allianz Sans"/>
                <a:cs typeface="Allianz Sans"/>
                <a:sym typeface="Allianz Sans"/>
              </a:defRPr>
            </a:lvl4pPr>
            <a:lvl5pPr marL="342725" indent="421925" defTabSz="855372">
              <a:lnSpc>
                <a:spcPct val="100000"/>
              </a:lnSpc>
              <a:buSzTx/>
              <a:buFontTx/>
              <a:buNone/>
              <a:defRPr>
                <a:solidFill>
                  <a:srgbClr val="113388"/>
                </a:solidFill>
                <a:latin typeface="Allianz Sans"/>
                <a:ea typeface="Allianz Sans"/>
                <a:cs typeface="Allianz Sans"/>
                <a:sym typeface="Allianz Sans"/>
              </a:defRPr>
            </a:lvl5pPr>
          </a:lstStyle>
          <a:p>
            <a:r>
              <a:t>Modifiez les styles du texte du masque</a:t>
            </a:r>
          </a:p>
          <a:p>
            <a:pPr lvl="1"/>
            <a:r>
              <a:t>Deuxième niveau</a:t>
            </a:r>
          </a:p>
          <a:p>
            <a:pPr lvl="2"/>
            <a:r>
              <a:t>Troisième niveau</a:t>
            </a:r>
          </a:p>
          <a:p>
            <a:pPr lvl="3"/>
            <a:r>
              <a:t>Quatrième niveau</a:t>
            </a:r>
          </a:p>
          <a:p>
            <a:pPr lvl="4"/>
            <a:r>
              <a:t>Cinquième niveau</a:t>
            </a:r>
          </a:p>
        </p:txBody>
      </p:sp>
      <p:sp>
        <p:nvSpPr>
          <p:cNvPr id="326" name="Shape 32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4684401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38425"/>
            <a:ext cx="7772400" cy="1094271"/>
          </a:xfrm>
          <a:prstGeom prst="rect">
            <a:avLst/>
          </a:prstGeom>
        </p:spPr>
        <p:txBody>
          <a:bodyPr/>
          <a:lstStyle>
            <a:lvl1pPr>
              <a:defRPr sz="3600" baseline="0">
                <a:solidFill>
                  <a:srgbClr val="595959"/>
                </a:solidFill>
                <a:latin typeface="Verdana"/>
                <a:cs typeface="Verdana"/>
              </a:defRPr>
            </a:lvl1pPr>
          </a:lstStyle>
          <a:p>
            <a:r>
              <a:rPr lang="fr-FR" dirty="0"/>
              <a:t>Cliquez et modifiez le titre</a:t>
            </a:r>
          </a:p>
        </p:txBody>
      </p:sp>
      <p:sp>
        <p:nvSpPr>
          <p:cNvPr id="3" name="Sous-titre 2"/>
          <p:cNvSpPr>
            <a:spLocks noGrp="1"/>
          </p:cNvSpPr>
          <p:nvPr>
            <p:ph type="subTitle" idx="1"/>
          </p:nvPr>
        </p:nvSpPr>
        <p:spPr>
          <a:xfrm>
            <a:off x="1261164" y="4278795"/>
            <a:ext cx="6778487" cy="696843"/>
          </a:xfrm>
          <a:prstGeom prst="rect">
            <a:avLst/>
          </a:prstGeom>
        </p:spPr>
        <p:txBody>
          <a:bodyPr/>
          <a:lstStyle>
            <a:lvl1pPr marL="0" indent="0" algn="ctr">
              <a:buNone/>
              <a:defRPr baseline="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Tree>
    <p:extLst>
      <p:ext uri="{BB962C8B-B14F-4D97-AF65-F5344CB8AC3E}">
        <p14:creationId xmlns:p14="http://schemas.microsoft.com/office/powerpoint/2010/main" val="3171188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2835552"/>
            <a:ext cx="7772400" cy="698362"/>
          </a:xfrm>
          <a:prstGeom prst="rect">
            <a:avLst/>
          </a:prstGeom>
        </p:spPr>
        <p:txBody>
          <a:bodyPr anchor="t"/>
          <a:lstStyle>
            <a:lvl1pPr algn="ctr">
              <a:defRPr sz="3200" b="0" cap="all" baseline="0">
                <a:solidFill>
                  <a:schemeClr val="accent5"/>
                </a:solidFill>
                <a:latin typeface="Verdana"/>
                <a:cs typeface="Verdana"/>
              </a:defRPr>
            </a:lvl1pPr>
          </a:lstStyle>
          <a:p>
            <a:r>
              <a:rPr lang="fr-FR" dirty="0"/>
              <a:t>Cliquez et modifiez </a:t>
            </a:r>
            <a:br>
              <a:rPr lang="fr-FR" dirty="0"/>
            </a:br>
            <a:r>
              <a:rPr lang="fr-FR" dirty="0"/>
              <a:t>le titre de la partie</a:t>
            </a:r>
          </a:p>
        </p:txBody>
      </p:sp>
      <p:sp>
        <p:nvSpPr>
          <p:cNvPr id="5" name="Espace réservé du contenu 4"/>
          <p:cNvSpPr>
            <a:spLocks noGrp="1"/>
          </p:cNvSpPr>
          <p:nvPr>
            <p:ph sz="quarter" idx="10"/>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716550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texte">
    <p:spTree>
      <p:nvGrpSpPr>
        <p:cNvPr id="1" name=""/>
        <p:cNvGrpSpPr/>
        <p:nvPr/>
      </p:nvGrpSpPr>
      <p:grpSpPr>
        <a:xfrm>
          <a:off x="0" y="0"/>
          <a:ext cx="0" cy="0"/>
          <a:chOff x="0" y="0"/>
          <a:chExt cx="0" cy="0"/>
        </a:xfrm>
      </p:grpSpPr>
      <p:sp>
        <p:nvSpPr>
          <p:cNvPr id="7" name="Espace réservé du contenu 4"/>
          <p:cNvSpPr>
            <a:spLocks noGrp="1"/>
          </p:cNvSpPr>
          <p:nvPr>
            <p:ph sz="quarter" idx="1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
        <p:nvSpPr>
          <p:cNvPr id="10" name="Espace réservé du texte 9"/>
          <p:cNvSpPr>
            <a:spLocks noGrp="1"/>
          </p:cNvSpPr>
          <p:nvPr>
            <p:ph type="body" sz="quarter" idx="12" hasCustomPrompt="1"/>
          </p:nvPr>
        </p:nvSpPr>
        <p:spPr>
          <a:xfrm>
            <a:off x="519113" y="2187161"/>
            <a:ext cx="7985125" cy="3952875"/>
          </a:xfrm>
          <a:prstGeom prst="rect">
            <a:avLst/>
          </a:prstGeom>
        </p:spPr>
        <p:txBody>
          <a:bodyPr vert="horz"/>
          <a:lstStyle>
            <a:lvl1pPr marL="342900" indent="-342900">
              <a:buClr>
                <a:schemeClr val="accent5"/>
              </a:buClr>
              <a:buFont typeface="Wingdings" charset="2"/>
              <a:buChar char="u"/>
              <a:defRPr sz="2000">
                <a:solidFill>
                  <a:schemeClr val="accent5"/>
                </a:solidFill>
                <a:latin typeface="Verdana"/>
                <a:cs typeface="Verdana"/>
              </a:defRPr>
            </a:lvl1pPr>
            <a:lvl2pPr marL="457200" indent="-368300">
              <a:buFontTx/>
              <a:buNone/>
              <a:tabLst>
                <a:tab pos="0" algn="l"/>
              </a:tabLst>
              <a:defRPr>
                <a:solidFill>
                  <a:schemeClr val="tx1">
                    <a:lumMod val="75000"/>
                    <a:lumOff val="25000"/>
                  </a:schemeClr>
                </a:solidFill>
              </a:defRPr>
            </a:lvl2pPr>
            <a:lvl3pPr marL="806450" indent="-265113">
              <a:buClr>
                <a:srgbClr val="81BB3B"/>
              </a:buClr>
              <a:buFont typeface="Wingdings" charset="2"/>
              <a:buChar char="Ø"/>
              <a:defRPr sz="1600">
                <a:solidFill>
                  <a:schemeClr val="tx1">
                    <a:lumMod val="75000"/>
                    <a:lumOff val="25000"/>
                  </a:schemeClr>
                </a:solidFill>
                <a:latin typeface="Verdana"/>
                <a:cs typeface="Verdana"/>
              </a:defRPr>
            </a:lvl3pPr>
            <a:lvl4pPr marL="1071563" indent="-177800">
              <a:tabLst>
                <a:tab pos="893763" algn="l"/>
              </a:tabLst>
              <a:defRPr sz="1400">
                <a:solidFill>
                  <a:schemeClr val="tx1">
                    <a:lumMod val="75000"/>
                    <a:lumOff val="25000"/>
                  </a:schemeClr>
                </a:solidFill>
                <a:latin typeface="Verdana"/>
                <a:cs typeface="Verdana"/>
              </a:defRPr>
            </a:lvl4pPr>
            <a:lvl5pPr>
              <a:defRPr>
                <a:solidFill>
                  <a:schemeClr val="tx1">
                    <a:lumMod val="75000"/>
                    <a:lumOff val="25000"/>
                  </a:schemeClr>
                </a:solidFill>
              </a:defRPr>
            </a:lvl5pPr>
          </a:lstStyle>
          <a:p>
            <a:pPr lvl="0"/>
            <a:r>
              <a:rPr lang="fr-FR" dirty="0"/>
              <a:t>Votre titre ici</a:t>
            </a:r>
          </a:p>
          <a:p>
            <a:pPr lvl="0"/>
            <a:endParaRPr lang="fr-FR" dirty="0"/>
          </a:p>
          <a:p>
            <a:pPr lvl="1"/>
            <a:r>
              <a:rPr lang="fr-FR" dirty="0"/>
              <a:t>Votre texte ici</a:t>
            </a:r>
          </a:p>
          <a:p>
            <a:pPr lvl="1"/>
            <a:endParaRPr lang="fr-FR" dirty="0"/>
          </a:p>
          <a:p>
            <a:pPr lvl="2"/>
            <a:r>
              <a:rPr lang="fr-FR" dirty="0"/>
              <a:t>Votre texte ici</a:t>
            </a:r>
          </a:p>
          <a:p>
            <a:pPr lvl="3"/>
            <a:r>
              <a:rPr lang="fr-FR" dirty="0"/>
              <a:t>Quatrième niveau</a:t>
            </a:r>
          </a:p>
        </p:txBody>
      </p:sp>
    </p:spTree>
    <p:extLst>
      <p:ext uri="{BB962C8B-B14F-4D97-AF65-F5344CB8AC3E}">
        <p14:creationId xmlns:p14="http://schemas.microsoft.com/office/powerpoint/2010/main" val="2797132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Espace réservé du contenu 2"/>
          <p:cNvSpPr>
            <a:spLocks noGrp="1"/>
          </p:cNvSpPr>
          <p:nvPr>
            <p:ph idx="1" hasCustomPrompt="1"/>
          </p:nvPr>
        </p:nvSpPr>
        <p:spPr>
          <a:xfrm>
            <a:off x="457200" y="2438365"/>
            <a:ext cx="4435061" cy="3646566"/>
          </a:xfrm>
          <a:prstGeom prst="rect">
            <a:avLst/>
          </a:prstGeom>
        </p:spPr>
        <p:txBody>
          <a:bodyPr/>
          <a:lstStyle>
            <a:lvl1pPr marL="0" indent="0">
              <a:buClr>
                <a:srgbClr val="81BB3B"/>
              </a:buClr>
              <a:buFont typeface="Wingdings" charset="2"/>
              <a:buNone/>
              <a:defRPr>
                <a:solidFill>
                  <a:srgbClr val="81BB3B"/>
                </a:solidFill>
                <a:latin typeface="Verdana"/>
                <a:cs typeface="Verdana"/>
              </a:defRPr>
            </a:lvl1pPr>
            <a:lvl2pPr marL="0" indent="0">
              <a:buNone/>
              <a:defRPr sz="1600" baseline="0">
                <a:solidFill>
                  <a:schemeClr val="tx1">
                    <a:lumMod val="65000"/>
                    <a:lumOff val="35000"/>
                  </a:schemeClr>
                </a:solidFill>
                <a:latin typeface="Verdana"/>
                <a:cs typeface="Verdana"/>
              </a:defRPr>
            </a:lvl2pPr>
            <a:lvl3pPr marL="461963" marR="0" indent="-285750" algn="l" defTabSz="354013" rtl="0" eaLnBrk="1" fontAlgn="base" latinLnBrk="0" hangingPunct="1">
              <a:lnSpc>
                <a:spcPct val="100000"/>
              </a:lnSpc>
              <a:spcBef>
                <a:spcPct val="20000"/>
              </a:spcBef>
              <a:spcAft>
                <a:spcPct val="0"/>
              </a:spcAft>
              <a:buClr>
                <a:srgbClr val="439DB8"/>
              </a:buClr>
              <a:buSzTx/>
              <a:buFont typeface="Wingdings" charset="2"/>
              <a:buChar char="Ø"/>
              <a:tabLst>
                <a:tab pos="354013" algn="l"/>
              </a:tabLst>
              <a:defRPr sz="1400" baseline="0">
                <a:solidFill>
                  <a:srgbClr val="595959"/>
                </a:solidFill>
                <a:latin typeface="Verdana"/>
                <a:cs typeface="Verdana"/>
              </a:defRPr>
            </a:lvl3pPr>
            <a:lvl4pPr>
              <a:defRPr>
                <a:latin typeface="Verdana"/>
                <a:cs typeface="Verdana"/>
              </a:defRPr>
            </a:lvl4pPr>
            <a:lvl5pPr>
              <a:defRPr>
                <a:latin typeface="Verdana"/>
                <a:cs typeface="Verdana"/>
              </a:defRPr>
            </a:lvl5pPr>
          </a:lstStyle>
          <a:p>
            <a:pPr lvl="1"/>
            <a:r>
              <a:rPr lang="fr-FR" dirty="0"/>
              <a:t>Deuxième niveau</a:t>
            </a:r>
          </a:p>
          <a:p>
            <a:pPr lvl="2"/>
            <a:r>
              <a:rPr lang="fr-FR" dirty="0"/>
              <a:t>Troisième niveau</a:t>
            </a:r>
          </a:p>
        </p:txBody>
      </p:sp>
      <p:sp>
        <p:nvSpPr>
          <p:cNvPr id="12" name="Espace réservé pour une image  11"/>
          <p:cNvSpPr>
            <a:spLocks noGrp="1"/>
          </p:cNvSpPr>
          <p:nvPr>
            <p:ph type="pic" sz="quarter" idx="10"/>
          </p:nvPr>
        </p:nvSpPr>
        <p:spPr>
          <a:xfrm>
            <a:off x="4969565" y="2933113"/>
            <a:ext cx="4029559" cy="2630488"/>
          </a:xfrm>
          <a:prstGeom prst="rect">
            <a:avLst/>
          </a:prstGeom>
        </p:spPr>
        <p:txBody>
          <a:bodyPr vert="horz"/>
          <a:lstStyle>
            <a:lvl1pPr marL="0" indent="0" algn="ctr">
              <a:buNone/>
              <a:defRPr sz="1400">
                <a:latin typeface="Verdana"/>
                <a:cs typeface="Verdana"/>
              </a:defRPr>
            </a:lvl1pPr>
          </a:lstStyle>
          <a:p>
            <a:pPr lvl="0"/>
            <a:r>
              <a:rPr lang="fr-FR" noProof="0"/>
              <a:t>Faire glisser l'image vers l'espace réservé ou cliquer sur l'icône pour l'ajouter</a:t>
            </a:r>
            <a:endParaRPr lang="fr-FR" noProof="0" dirty="0"/>
          </a:p>
        </p:txBody>
      </p:sp>
      <p:sp>
        <p:nvSpPr>
          <p:cNvPr id="13" name="Espace réservé du contenu 2"/>
          <p:cNvSpPr>
            <a:spLocks noGrp="1"/>
          </p:cNvSpPr>
          <p:nvPr>
            <p:ph idx="11"/>
          </p:nvPr>
        </p:nvSpPr>
        <p:spPr>
          <a:xfrm>
            <a:off x="457200" y="1791183"/>
            <a:ext cx="8229600" cy="461687"/>
          </a:xfrm>
          <a:prstGeom prst="rect">
            <a:avLst/>
          </a:prstGeom>
        </p:spPr>
        <p:txBody>
          <a:bodyPr/>
          <a:lstStyle>
            <a:lvl1pPr marL="285750" indent="-285750">
              <a:buClr>
                <a:schemeClr val="accent5"/>
              </a:buClr>
              <a:buFont typeface="Wingdings" charset="2"/>
              <a:buChar char="u"/>
              <a:defRPr>
                <a:solidFill>
                  <a:srgbClr val="439DB8"/>
                </a:solidFill>
                <a:latin typeface="Verdana"/>
                <a:cs typeface="Verdana"/>
              </a:defRPr>
            </a:lvl1pPr>
            <a:lvl2pPr marL="0" indent="0">
              <a:buNone/>
              <a:defRPr sz="1600">
                <a:solidFill>
                  <a:schemeClr val="tx1">
                    <a:lumMod val="65000"/>
                    <a:lumOff val="35000"/>
                  </a:schemeClr>
                </a:solidFill>
                <a:latin typeface="Verdana"/>
                <a:cs typeface="Verdana"/>
              </a:defRPr>
            </a:lvl2pPr>
            <a:lvl3pPr marL="0" marR="0" indent="0" algn="l" defTabSz="354013" rtl="0" eaLnBrk="1" fontAlgn="base" latinLnBrk="0" hangingPunct="1">
              <a:lnSpc>
                <a:spcPct val="100000"/>
              </a:lnSpc>
              <a:spcBef>
                <a:spcPct val="20000"/>
              </a:spcBef>
              <a:spcAft>
                <a:spcPct val="0"/>
              </a:spcAft>
              <a:buClr>
                <a:srgbClr val="81BB3B"/>
              </a:buClr>
              <a:buSzTx/>
              <a:buFont typeface="Wingdings" charset="2"/>
              <a:buNone/>
              <a:tabLst>
                <a:tab pos="354013" algn="l"/>
              </a:tabLst>
              <a:defRPr sz="1400" b="1" baseline="0">
                <a:solidFill>
                  <a:schemeClr val="accent5"/>
                </a:solidFill>
                <a:latin typeface="Verdana"/>
                <a:cs typeface="Verdana"/>
              </a:defRPr>
            </a:lvl3pPr>
            <a:lvl4pPr>
              <a:defRPr>
                <a:latin typeface="Verdana"/>
                <a:cs typeface="Verdana"/>
              </a:defRPr>
            </a:lvl4pPr>
            <a:lvl5pPr>
              <a:defRPr>
                <a:latin typeface="Verdana"/>
                <a:cs typeface="Verdana"/>
              </a:defRPr>
            </a:lvl5pPr>
          </a:lstStyle>
          <a:p>
            <a:pPr lvl="0"/>
            <a:r>
              <a:rPr lang="fr-FR" dirty="0"/>
              <a:t>Cliquez pour modifier les styles du texte du masque</a:t>
            </a:r>
          </a:p>
        </p:txBody>
      </p:sp>
      <p:sp>
        <p:nvSpPr>
          <p:cNvPr id="7" name="Espace réservé du contenu 4"/>
          <p:cNvSpPr>
            <a:spLocks noGrp="1"/>
          </p:cNvSpPr>
          <p:nvPr>
            <p:ph sz="quarter" idx="12"/>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67475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6" name="Rectangle 3"/>
          <p:cNvSpPr>
            <a:spLocks noChangeArrowheads="1"/>
          </p:cNvSpPr>
          <p:nvPr/>
        </p:nvSpPr>
        <p:spPr bwMode="auto">
          <a:xfrm>
            <a:off x="6856413" y="5564188"/>
            <a:ext cx="21431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spcBef>
                <a:spcPct val="50000"/>
              </a:spcBef>
              <a:buFont typeface="Arial" charset="0"/>
              <a:buNone/>
            </a:pPr>
            <a:r>
              <a:rPr lang="fr-FR" sz="1000" i="1" dirty="0">
                <a:solidFill>
                  <a:srgbClr val="7F7F7F"/>
                </a:solidFill>
                <a:latin typeface="Verdana" charset="0"/>
                <a:cs typeface="Verdana" charset="0"/>
              </a:rPr>
              <a:t>Légende de la photo si besoin</a:t>
            </a:r>
          </a:p>
        </p:txBody>
      </p:sp>
      <p:sp>
        <p:nvSpPr>
          <p:cNvPr id="9" name="Espace réservé du contenu 2"/>
          <p:cNvSpPr>
            <a:spLocks noGrp="1"/>
          </p:cNvSpPr>
          <p:nvPr>
            <p:ph idx="1" hasCustomPrompt="1"/>
          </p:nvPr>
        </p:nvSpPr>
        <p:spPr>
          <a:xfrm>
            <a:off x="457200" y="2438365"/>
            <a:ext cx="4435061" cy="3646566"/>
          </a:xfrm>
          <a:prstGeom prst="rect">
            <a:avLst/>
          </a:prstGeom>
        </p:spPr>
        <p:txBody>
          <a:bodyPr/>
          <a:lstStyle>
            <a:lvl1pPr marL="0" indent="0">
              <a:buClr>
                <a:srgbClr val="81BB3B"/>
              </a:buClr>
              <a:buFont typeface="Wingdings" charset="2"/>
              <a:buNone/>
              <a:defRPr>
                <a:solidFill>
                  <a:srgbClr val="81BB3B"/>
                </a:solidFill>
                <a:latin typeface="Verdana"/>
                <a:cs typeface="Verdana"/>
              </a:defRPr>
            </a:lvl1pPr>
            <a:lvl2pPr marL="0" indent="0">
              <a:buNone/>
              <a:defRPr sz="1600" baseline="0">
                <a:solidFill>
                  <a:schemeClr val="tx1">
                    <a:lumMod val="65000"/>
                    <a:lumOff val="35000"/>
                  </a:schemeClr>
                </a:solidFill>
                <a:latin typeface="Verdana"/>
                <a:cs typeface="Verdana"/>
              </a:defRPr>
            </a:lvl2pPr>
            <a:lvl3pPr marL="461963" marR="0" indent="-285750" algn="l" defTabSz="354013" rtl="0" eaLnBrk="1" fontAlgn="base" latinLnBrk="0" hangingPunct="1">
              <a:lnSpc>
                <a:spcPct val="100000"/>
              </a:lnSpc>
              <a:spcBef>
                <a:spcPct val="20000"/>
              </a:spcBef>
              <a:spcAft>
                <a:spcPct val="0"/>
              </a:spcAft>
              <a:buClr>
                <a:srgbClr val="439DB8"/>
              </a:buClr>
              <a:buSzTx/>
              <a:buFont typeface="Wingdings" charset="2"/>
              <a:buChar char="Ø"/>
              <a:tabLst>
                <a:tab pos="354013" algn="l"/>
              </a:tabLst>
              <a:defRPr sz="1400" baseline="0">
                <a:solidFill>
                  <a:srgbClr val="595959"/>
                </a:solidFill>
                <a:latin typeface="Verdana"/>
                <a:cs typeface="Verdana"/>
              </a:defRPr>
            </a:lvl3pPr>
            <a:lvl4pPr>
              <a:defRPr>
                <a:latin typeface="Verdana"/>
                <a:cs typeface="Verdana"/>
              </a:defRPr>
            </a:lvl4pPr>
            <a:lvl5pPr>
              <a:defRPr>
                <a:latin typeface="Verdana"/>
                <a:cs typeface="Verdana"/>
              </a:defRPr>
            </a:lvl5pPr>
          </a:lstStyle>
          <a:p>
            <a:pPr lvl="1"/>
            <a:r>
              <a:rPr lang="fr-FR" dirty="0"/>
              <a:t>Deuxième niveau</a:t>
            </a:r>
          </a:p>
          <a:p>
            <a:pPr lvl="2"/>
            <a:r>
              <a:rPr lang="fr-FR" dirty="0"/>
              <a:t>Troisième niveau</a:t>
            </a:r>
          </a:p>
        </p:txBody>
      </p:sp>
      <p:sp>
        <p:nvSpPr>
          <p:cNvPr id="12" name="Espace réservé pour une image  11"/>
          <p:cNvSpPr>
            <a:spLocks noGrp="1"/>
          </p:cNvSpPr>
          <p:nvPr>
            <p:ph type="pic" sz="quarter" idx="10"/>
          </p:nvPr>
        </p:nvSpPr>
        <p:spPr>
          <a:xfrm>
            <a:off x="4969565" y="2933113"/>
            <a:ext cx="4029559" cy="2630488"/>
          </a:xfrm>
          <a:prstGeom prst="rect">
            <a:avLst/>
          </a:prstGeom>
        </p:spPr>
        <p:txBody>
          <a:bodyPr vert="horz"/>
          <a:lstStyle>
            <a:lvl1pPr marL="0" indent="0" algn="ctr">
              <a:buNone/>
              <a:defRPr sz="1400">
                <a:latin typeface="Verdana"/>
                <a:cs typeface="Verdana"/>
              </a:defRPr>
            </a:lvl1pPr>
          </a:lstStyle>
          <a:p>
            <a:pPr lvl="0"/>
            <a:r>
              <a:rPr lang="fr-FR" noProof="0"/>
              <a:t>Faire glisser l'image vers l'espace réservé ou cliquer sur l'icône pour l'ajouter</a:t>
            </a:r>
            <a:endParaRPr lang="fr-FR" noProof="0" dirty="0"/>
          </a:p>
        </p:txBody>
      </p:sp>
      <p:sp>
        <p:nvSpPr>
          <p:cNvPr id="13" name="Espace réservé du contenu 2"/>
          <p:cNvSpPr>
            <a:spLocks noGrp="1"/>
          </p:cNvSpPr>
          <p:nvPr>
            <p:ph idx="11"/>
          </p:nvPr>
        </p:nvSpPr>
        <p:spPr>
          <a:xfrm>
            <a:off x="457200" y="1791183"/>
            <a:ext cx="8229600" cy="461687"/>
          </a:xfrm>
          <a:prstGeom prst="rect">
            <a:avLst/>
          </a:prstGeom>
        </p:spPr>
        <p:txBody>
          <a:bodyPr/>
          <a:lstStyle>
            <a:lvl1pPr marL="285750" indent="-285750">
              <a:buClr>
                <a:schemeClr val="accent5"/>
              </a:buClr>
              <a:buFont typeface="Wingdings" charset="2"/>
              <a:buChar char="u"/>
              <a:defRPr>
                <a:solidFill>
                  <a:srgbClr val="439DB8"/>
                </a:solidFill>
                <a:latin typeface="Verdana"/>
                <a:cs typeface="Verdana"/>
              </a:defRPr>
            </a:lvl1pPr>
            <a:lvl2pPr marL="0" indent="0">
              <a:buNone/>
              <a:defRPr sz="1600">
                <a:solidFill>
                  <a:schemeClr val="tx1">
                    <a:lumMod val="65000"/>
                    <a:lumOff val="35000"/>
                  </a:schemeClr>
                </a:solidFill>
                <a:latin typeface="Verdana"/>
                <a:cs typeface="Verdana"/>
              </a:defRPr>
            </a:lvl2pPr>
            <a:lvl3pPr marL="0" marR="0" indent="0" algn="l" defTabSz="354013" rtl="0" eaLnBrk="1" fontAlgn="base" latinLnBrk="0" hangingPunct="1">
              <a:lnSpc>
                <a:spcPct val="100000"/>
              </a:lnSpc>
              <a:spcBef>
                <a:spcPct val="20000"/>
              </a:spcBef>
              <a:spcAft>
                <a:spcPct val="0"/>
              </a:spcAft>
              <a:buClr>
                <a:srgbClr val="81BB3B"/>
              </a:buClr>
              <a:buSzTx/>
              <a:buFont typeface="Wingdings" charset="2"/>
              <a:buNone/>
              <a:tabLst>
                <a:tab pos="354013" algn="l"/>
              </a:tabLst>
              <a:defRPr sz="1400" b="1" baseline="0">
                <a:solidFill>
                  <a:schemeClr val="accent5"/>
                </a:solidFill>
                <a:latin typeface="Verdana"/>
                <a:cs typeface="Verdana"/>
              </a:defRPr>
            </a:lvl3pPr>
            <a:lvl4pPr>
              <a:defRPr>
                <a:latin typeface="Verdana"/>
                <a:cs typeface="Verdana"/>
              </a:defRPr>
            </a:lvl4pPr>
            <a:lvl5pPr>
              <a:defRPr>
                <a:latin typeface="Verdana"/>
                <a:cs typeface="Verdana"/>
              </a:defRPr>
            </a:lvl5pPr>
          </a:lstStyle>
          <a:p>
            <a:pPr lvl="0"/>
            <a:r>
              <a:rPr lang="fr-FR"/>
              <a:t>Cliquez pour modifier les styles du texte du masque</a:t>
            </a:r>
          </a:p>
        </p:txBody>
      </p:sp>
      <p:sp>
        <p:nvSpPr>
          <p:cNvPr id="7" name="Espace réservé du contenu 4"/>
          <p:cNvSpPr>
            <a:spLocks noGrp="1"/>
          </p:cNvSpPr>
          <p:nvPr>
            <p:ph sz="quarter" idx="12" hasCustomPrompt="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r>
              <a:rPr lang="fr-FR" dirty="0"/>
              <a:t>Titre de la présentation - date</a:t>
            </a:r>
          </a:p>
        </p:txBody>
      </p:sp>
    </p:spTree>
    <p:extLst>
      <p:ext uri="{BB962C8B-B14F-4D97-AF65-F5344CB8AC3E}">
        <p14:creationId xmlns:p14="http://schemas.microsoft.com/office/powerpoint/2010/main" val="2907820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2" name="Espace réservé pour une image  11"/>
          <p:cNvSpPr>
            <a:spLocks noGrp="1"/>
          </p:cNvSpPr>
          <p:nvPr>
            <p:ph type="pic" sz="quarter" idx="10"/>
          </p:nvPr>
        </p:nvSpPr>
        <p:spPr>
          <a:xfrm>
            <a:off x="1236525" y="1943514"/>
            <a:ext cx="6704012" cy="3533775"/>
          </a:xfrm>
          <a:prstGeom prst="rect">
            <a:avLst/>
          </a:prstGeom>
        </p:spPr>
        <p:txBody>
          <a:bodyPr vert="horz"/>
          <a:lstStyle>
            <a:lvl1pPr marL="0" indent="0" algn="ctr">
              <a:buNone/>
              <a:defRPr baseline="0"/>
            </a:lvl1pPr>
          </a:lstStyle>
          <a:p>
            <a:pPr lvl="0"/>
            <a:r>
              <a:rPr lang="fr-FR" noProof="0"/>
              <a:t>Faire glisser l'image vers l'espace réservé ou cliquer sur l'icône pour l'ajouter</a:t>
            </a:r>
            <a:endParaRPr lang="fr-FR" noProof="0" dirty="0"/>
          </a:p>
        </p:txBody>
      </p:sp>
    </p:spTree>
    <p:extLst>
      <p:ext uri="{BB962C8B-B14F-4D97-AF65-F5344CB8AC3E}">
        <p14:creationId xmlns:p14="http://schemas.microsoft.com/office/powerpoint/2010/main" val="3139008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contenu 4"/>
          <p:cNvSpPr>
            <a:spLocks noGrp="1"/>
          </p:cNvSpPr>
          <p:nvPr>
            <p:ph sz="quarter" idx="10"/>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1789254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iapositive de titre">
    <p:spTree>
      <p:nvGrpSpPr>
        <p:cNvPr id="1" name=""/>
        <p:cNvGrpSpPr/>
        <p:nvPr/>
      </p:nvGrpSpPr>
      <p:grpSpPr>
        <a:xfrm>
          <a:off x="0" y="0"/>
          <a:ext cx="0" cy="0"/>
          <a:chOff x="0" y="0"/>
          <a:chExt cx="0" cy="0"/>
        </a:xfrm>
      </p:grpSpPr>
      <p:pic>
        <p:nvPicPr>
          <p:cNvPr id="13"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14" name="Shape 14"/>
          <p:cNvSpPr>
            <a:spLocks noGrp="1"/>
          </p:cNvSpPr>
          <p:nvPr>
            <p:ph type="title"/>
          </p:nvPr>
        </p:nvSpPr>
        <p:spPr>
          <a:xfrm>
            <a:off x="685800" y="2638425"/>
            <a:ext cx="7772400" cy="1094271"/>
          </a:xfrm>
          <a:prstGeom prst="rect">
            <a:avLst/>
          </a:prstGeom>
        </p:spPr>
        <p:txBody>
          <a:bodyPr lIns="45718" tIns="45718" rIns="45718" bIns="45718"/>
          <a:lstStyle>
            <a:lvl1pPr algn="ctr" defTabSz="457200">
              <a:defRPr sz="3600">
                <a:solidFill>
                  <a:srgbClr val="595959"/>
                </a:solidFill>
                <a:latin typeface="Verdana"/>
                <a:ea typeface="Verdana"/>
                <a:cs typeface="Verdana"/>
                <a:sym typeface="Verdana"/>
              </a:defRPr>
            </a:lvl1pPr>
          </a:lstStyle>
          <a:p>
            <a:r>
              <a:t>Texte du titre</a:t>
            </a:r>
          </a:p>
        </p:txBody>
      </p:sp>
      <p:sp>
        <p:nvSpPr>
          <p:cNvPr id="15" name="Shape 15"/>
          <p:cNvSpPr>
            <a:spLocks noGrp="1"/>
          </p:cNvSpPr>
          <p:nvPr>
            <p:ph type="body" sz="quarter" idx="1"/>
          </p:nvPr>
        </p:nvSpPr>
        <p:spPr>
          <a:xfrm>
            <a:off x="1261164" y="4278795"/>
            <a:ext cx="6778488" cy="696845"/>
          </a:xfrm>
          <a:prstGeom prst="rect">
            <a:avLst/>
          </a:prstGeom>
        </p:spPr>
        <p:txBody>
          <a:bodyPr lIns="45718" tIns="45718" rIns="45718" bIns="45718"/>
          <a:lstStyle>
            <a:lvl1pPr marL="0" indent="0" algn="ctr" defTabSz="457200">
              <a:lnSpc>
                <a:spcPct val="90000"/>
              </a:lnSpc>
              <a:defRPr>
                <a:solidFill>
                  <a:srgbClr val="888888"/>
                </a:solidFill>
                <a:latin typeface="Verdana"/>
                <a:ea typeface="Verdana"/>
                <a:cs typeface="Verdana"/>
                <a:sym typeface="Verdana"/>
              </a:defRPr>
            </a:lvl1pPr>
            <a:lvl2pPr marL="742950" indent="-285750" algn="ctr" defTabSz="457200">
              <a:lnSpc>
                <a:spcPct val="90000"/>
              </a:lnSpc>
              <a:buSzPct val="100000"/>
              <a:buChar char="–"/>
              <a:defRPr>
                <a:solidFill>
                  <a:srgbClr val="888888"/>
                </a:solidFill>
                <a:latin typeface="Verdana"/>
                <a:ea typeface="Verdana"/>
                <a:cs typeface="Verdana"/>
                <a:sym typeface="Verdana"/>
              </a:defRPr>
            </a:lvl2pPr>
            <a:lvl3pPr marL="1085850" indent="-171450" algn="ctr" defTabSz="457200">
              <a:lnSpc>
                <a:spcPct val="90000"/>
              </a:lnSpc>
              <a:buChar char="•"/>
              <a:defRPr>
                <a:solidFill>
                  <a:srgbClr val="888888"/>
                </a:solidFill>
                <a:latin typeface="Verdana"/>
                <a:ea typeface="Verdana"/>
                <a:cs typeface="Verdana"/>
                <a:sym typeface="Verdana"/>
              </a:defRPr>
            </a:lvl3pPr>
            <a:lvl4pPr marL="1577338" indent="-205738" algn="ctr" defTabSz="457200">
              <a:lnSpc>
                <a:spcPct val="90000"/>
              </a:lnSpc>
              <a:buSzPct val="100000"/>
              <a:buChar char="–"/>
              <a:defRPr>
                <a:solidFill>
                  <a:srgbClr val="888888"/>
                </a:solidFill>
                <a:latin typeface="Verdana"/>
                <a:ea typeface="Verdana"/>
                <a:cs typeface="Verdana"/>
                <a:sym typeface="Verdana"/>
              </a:defRPr>
            </a:lvl4pPr>
            <a:lvl5pPr marL="2034538" indent="-205738" algn="ctr" defTabSz="457200">
              <a:lnSpc>
                <a:spcPct val="90000"/>
              </a:lnSpc>
              <a:buSzPct val="100000"/>
              <a:buChar char="»"/>
              <a:defRPr>
                <a:solidFill>
                  <a:srgbClr val="888888"/>
                </a:solidFill>
                <a:latin typeface="Verdana"/>
                <a:ea typeface="Verdana"/>
                <a:cs typeface="Verdana"/>
                <a:sym typeface="Verdana"/>
              </a:defRPr>
            </a:lvl5pPr>
          </a:lstStyle>
          <a:p>
            <a:r>
              <a:t>Texte niveau 1</a:t>
            </a:r>
          </a:p>
          <a:p>
            <a:pPr lvl="1"/>
            <a:r>
              <a:t>Texte niveau 2</a:t>
            </a:r>
          </a:p>
          <a:p>
            <a:pPr lvl="2"/>
            <a:r>
              <a:t>Texte niveau 3</a:t>
            </a:r>
          </a:p>
          <a:p>
            <a:pPr lvl="3"/>
            <a:r>
              <a:t>Texte niveau 4</a:t>
            </a:r>
          </a:p>
          <a:p>
            <a:pPr lvl="4"/>
            <a:r>
              <a:t>Texte niveau 5</a:t>
            </a:r>
          </a:p>
        </p:txBody>
      </p:sp>
      <p:sp>
        <p:nvSpPr>
          <p:cNvPr id="16" name="Shape 1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2805141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En-tête de section">
    <p:spTree>
      <p:nvGrpSpPr>
        <p:cNvPr id="1" name=""/>
        <p:cNvGrpSpPr/>
        <p:nvPr/>
      </p:nvGrpSpPr>
      <p:grpSpPr>
        <a:xfrm>
          <a:off x="0" y="0"/>
          <a:ext cx="0" cy="0"/>
          <a:chOff x="0" y="0"/>
          <a:chExt cx="0" cy="0"/>
        </a:xfrm>
      </p:grpSpPr>
      <p:pic>
        <p:nvPicPr>
          <p:cNvPr id="23"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24" name="Shape 24"/>
          <p:cNvSpPr>
            <a:spLocks noGrp="1"/>
          </p:cNvSpPr>
          <p:nvPr>
            <p:ph type="title"/>
          </p:nvPr>
        </p:nvSpPr>
        <p:spPr>
          <a:xfrm>
            <a:off x="722312" y="2835550"/>
            <a:ext cx="7772401" cy="698364"/>
          </a:xfrm>
          <a:prstGeom prst="rect">
            <a:avLst/>
          </a:prstGeom>
        </p:spPr>
        <p:txBody>
          <a:bodyPr lIns="45718" tIns="45718" rIns="45718" bIns="45718"/>
          <a:lstStyle>
            <a:lvl1pPr algn="ctr" defTabSz="457200">
              <a:defRPr sz="3200" cap="all">
                <a:solidFill>
                  <a:schemeClr val="accent5"/>
                </a:solidFill>
                <a:latin typeface="Verdana"/>
                <a:ea typeface="Verdana"/>
                <a:cs typeface="Verdana"/>
                <a:sym typeface="Verdana"/>
              </a:defRPr>
            </a:lvl1pPr>
          </a:lstStyle>
          <a:p>
            <a:r>
              <a:t>Texte du titre</a:t>
            </a:r>
          </a:p>
        </p:txBody>
      </p:sp>
      <p:sp>
        <p:nvSpPr>
          <p:cNvPr id="25" name="Shape 25"/>
          <p:cNvSpPr>
            <a:spLocks noGrp="1"/>
          </p:cNvSpPr>
          <p:nvPr>
            <p:ph type="body" sz="quarter" idx="1"/>
          </p:nvPr>
        </p:nvSpPr>
        <p:spPr>
          <a:xfrm>
            <a:off x="2639391" y="0"/>
            <a:ext cx="6504610" cy="231775"/>
          </a:xfrm>
          <a:prstGeom prst="rect">
            <a:avLst/>
          </a:prstGeom>
        </p:spPr>
        <p:txBody>
          <a:bodyPr lIns="45718" tIns="45718" rIns="45718" bIns="45718"/>
          <a:lstStyle>
            <a:lvl1pPr marL="0" indent="0" algn="r" defTabSz="457200">
              <a:lnSpc>
                <a:spcPct val="90000"/>
              </a:lnSpc>
              <a:spcBef>
                <a:spcPts val="200"/>
              </a:spcBef>
              <a:defRPr sz="1000">
                <a:solidFill>
                  <a:srgbClr val="808080"/>
                </a:solidFill>
                <a:latin typeface="Verdana"/>
                <a:ea typeface="Verdana"/>
                <a:cs typeface="Verdana"/>
                <a:sym typeface="Verdana"/>
              </a:defRPr>
            </a:lvl1pPr>
            <a:lvl2pPr marL="615950" indent="-158750" algn="r" defTabSz="457200">
              <a:lnSpc>
                <a:spcPct val="90000"/>
              </a:lnSpc>
              <a:spcBef>
                <a:spcPts val="200"/>
              </a:spcBef>
              <a:buSzPct val="100000"/>
              <a:buChar char="–"/>
              <a:defRPr sz="1000">
                <a:solidFill>
                  <a:srgbClr val="808080"/>
                </a:solidFill>
                <a:latin typeface="Verdana"/>
                <a:ea typeface="Verdana"/>
                <a:cs typeface="Verdana"/>
                <a:sym typeface="Verdana"/>
              </a:defRPr>
            </a:lvl2pPr>
            <a:lvl3pPr marL="1009650" indent="-95250" algn="r" defTabSz="457200">
              <a:lnSpc>
                <a:spcPct val="90000"/>
              </a:lnSpc>
              <a:spcBef>
                <a:spcPts val="200"/>
              </a:spcBef>
              <a:buChar char="•"/>
              <a:defRPr sz="1000">
                <a:solidFill>
                  <a:srgbClr val="808080"/>
                </a:solidFill>
                <a:latin typeface="Verdana"/>
                <a:ea typeface="Verdana"/>
                <a:cs typeface="Verdana"/>
                <a:sym typeface="Verdana"/>
              </a:defRPr>
            </a:lvl3pPr>
            <a:lvl4pPr marL="14858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4pPr>
            <a:lvl5pPr marL="19430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5pPr>
          </a:lstStyle>
          <a:p>
            <a:r>
              <a:t>Texte niveau 1</a:t>
            </a:r>
          </a:p>
          <a:p>
            <a:pPr lvl="1"/>
            <a:r>
              <a:t>Texte niveau 2</a:t>
            </a:r>
          </a:p>
          <a:p>
            <a:pPr lvl="2"/>
            <a:r>
              <a:t>Texte niveau 3</a:t>
            </a:r>
          </a:p>
          <a:p>
            <a:pPr lvl="3"/>
            <a:r>
              <a:t>Texte niveau 4</a:t>
            </a:r>
          </a:p>
          <a:p>
            <a:pPr lvl="4"/>
            <a:r>
              <a:t>Texte niveau 5</a:t>
            </a:r>
          </a:p>
        </p:txBody>
      </p:sp>
      <p:sp>
        <p:nvSpPr>
          <p:cNvPr id="26" name="Shape 2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113743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re et texte">
    <p:spTree>
      <p:nvGrpSpPr>
        <p:cNvPr id="1" name=""/>
        <p:cNvGrpSpPr/>
        <p:nvPr/>
      </p:nvGrpSpPr>
      <p:grpSpPr>
        <a:xfrm>
          <a:off x="0" y="0"/>
          <a:ext cx="0" cy="0"/>
          <a:chOff x="0" y="0"/>
          <a:chExt cx="0" cy="0"/>
        </a:xfrm>
      </p:grpSpPr>
      <p:pic>
        <p:nvPicPr>
          <p:cNvPr id="33"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34" name="Shape 34"/>
          <p:cNvSpPr>
            <a:spLocks noGrp="1"/>
          </p:cNvSpPr>
          <p:nvPr>
            <p:ph type="body" sz="quarter" idx="1"/>
          </p:nvPr>
        </p:nvSpPr>
        <p:spPr>
          <a:xfrm>
            <a:off x="2639391" y="0"/>
            <a:ext cx="6504610" cy="231775"/>
          </a:xfrm>
          <a:prstGeom prst="rect">
            <a:avLst/>
          </a:prstGeom>
        </p:spPr>
        <p:txBody>
          <a:bodyPr lIns="45718" tIns="45718" rIns="45718" bIns="45718"/>
          <a:lstStyle>
            <a:lvl1pPr marL="0" indent="0" algn="r" defTabSz="457200">
              <a:lnSpc>
                <a:spcPct val="90000"/>
              </a:lnSpc>
              <a:spcBef>
                <a:spcPts val="200"/>
              </a:spcBef>
              <a:defRPr sz="1000">
                <a:solidFill>
                  <a:srgbClr val="808080"/>
                </a:solidFill>
                <a:latin typeface="Verdana"/>
                <a:ea typeface="Verdana"/>
                <a:cs typeface="Verdana"/>
                <a:sym typeface="Verdana"/>
              </a:defRPr>
            </a:lvl1pPr>
            <a:lvl2pPr marL="615950" indent="-158750" algn="r" defTabSz="457200">
              <a:lnSpc>
                <a:spcPct val="90000"/>
              </a:lnSpc>
              <a:spcBef>
                <a:spcPts val="200"/>
              </a:spcBef>
              <a:buSzPct val="100000"/>
              <a:buChar char="–"/>
              <a:defRPr sz="1000">
                <a:solidFill>
                  <a:srgbClr val="808080"/>
                </a:solidFill>
                <a:latin typeface="Verdana"/>
                <a:ea typeface="Verdana"/>
                <a:cs typeface="Verdana"/>
                <a:sym typeface="Verdana"/>
              </a:defRPr>
            </a:lvl2pPr>
            <a:lvl3pPr marL="1009650" indent="-95250" algn="r" defTabSz="457200">
              <a:lnSpc>
                <a:spcPct val="90000"/>
              </a:lnSpc>
              <a:spcBef>
                <a:spcPts val="200"/>
              </a:spcBef>
              <a:buChar char="•"/>
              <a:defRPr sz="1000">
                <a:solidFill>
                  <a:srgbClr val="808080"/>
                </a:solidFill>
                <a:latin typeface="Verdana"/>
                <a:ea typeface="Verdana"/>
                <a:cs typeface="Verdana"/>
                <a:sym typeface="Verdana"/>
              </a:defRPr>
            </a:lvl3pPr>
            <a:lvl4pPr marL="14858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4pPr>
            <a:lvl5pPr marL="19430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5pPr>
          </a:lstStyle>
          <a:p>
            <a:r>
              <a:t>Texte niveau 1</a:t>
            </a:r>
          </a:p>
          <a:p>
            <a:pPr lvl="1"/>
            <a:r>
              <a:t>Texte niveau 2</a:t>
            </a:r>
          </a:p>
          <a:p>
            <a:pPr lvl="2"/>
            <a:r>
              <a:t>Texte niveau 3</a:t>
            </a:r>
          </a:p>
          <a:p>
            <a:pPr lvl="3"/>
            <a:r>
              <a:t>Texte niveau 4</a:t>
            </a:r>
          </a:p>
          <a:p>
            <a:pPr lvl="4"/>
            <a:r>
              <a:t>Texte niveau 5</a:t>
            </a:r>
          </a:p>
        </p:txBody>
      </p:sp>
      <p:sp>
        <p:nvSpPr>
          <p:cNvPr id="35" name="Shape 35"/>
          <p:cNvSpPr>
            <a:spLocks noGrp="1"/>
          </p:cNvSpPr>
          <p:nvPr>
            <p:ph type="body" idx="13"/>
          </p:nvPr>
        </p:nvSpPr>
        <p:spPr>
          <a:xfrm>
            <a:off x="519112" y="2187161"/>
            <a:ext cx="7985126" cy="3952877"/>
          </a:xfrm>
          <a:prstGeom prst="rect">
            <a:avLst/>
          </a:prstGeom>
        </p:spPr>
        <p:txBody>
          <a:bodyPr lIns="45718" tIns="45718" rIns="45718" bIns="45718"/>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36" name="Shape 3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9848913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ux contenus">
    <p:spTree>
      <p:nvGrpSpPr>
        <p:cNvPr id="1" name=""/>
        <p:cNvGrpSpPr/>
        <p:nvPr/>
      </p:nvGrpSpPr>
      <p:grpSpPr>
        <a:xfrm>
          <a:off x="0" y="0"/>
          <a:ext cx="0" cy="0"/>
          <a:chOff x="0" y="0"/>
          <a:chExt cx="0" cy="0"/>
        </a:xfrm>
      </p:grpSpPr>
      <p:pic>
        <p:nvPicPr>
          <p:cNvPr id="43"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44" name="Shape 44"/>
          <p:cNvSpPr>
            <a:spLocks noGrp="1"/>
          </p:cNvSpPr>
          <p:nvPr>
            <p:ph type="body" sz="half" idx="1"/>
          </p:nvPr>
        </p:nvSpPr>
        <p:spPr>
          <a:xfrm>
            <a:off x="457200" y="2438363"/>
            <a:ext cx="4435062" cy="3646570"/>
          </a:xfrm>
          <a:prstGeom prst="rect">
            <a:avLst/>
          </a:prstGeom>
        </p:spPr>
        <p:txBody>
          <a:bodyPr lIns="45718" tIns="45718" rIns="45718" bIns="45718"/>
          <a:lstStyle>
            <a:lvl1pPr marL="0" indent="0" defTabSz="457200">
              <a:lnSpc>
                <a:spcPct val="90000"/>
              </a:lnSpc>
              <a:defRPr>
                <a:solidFill>
                  <a:srgbClr val="81BB3B"/>
                </a:solidFill>
                <a:latin typeface="Verdana"/>
                <a:ea typeface="Verdana"/>
                <a:cs typeface="Verdana"/>
                <a:sym typeface="Verdana"/>
              </a:defRPr>
            </a:lvl1pPr>
            <a:lvl2pPr marL="0" indent="0" defTabSz="457200">
              <a:lnSpc>
                <a:spcPct val="90000"/>
              </a:lnSpc>
              <a:defRPr>
                <a:solidFill>
                  <a:srgbClr val="81BB3B"/>
                </a:solidFill>
                <a:latin typeface="Verdana"/>
                <a:ea typeface="Verdana"/>
                <a:cs typeface="Verdana"/>
                <a:sym typeface="Verdana"/>
              </a:defRPr>
            </a:lvl2pPr>
            <a:lvl3pPr marL="1085850" indent="-171450" defTabSz="457200">
              <a:lnSpc>
                <a:spcPct val="90000"/>
              </a:lnSpc>
              <a:buChar char="•"/>
              <a:defRPr>
                <a:solidFill>
                  <a:srgbClr val="81BB3B"/>
                </a:solidFill>
                <a:latin typeface="Verdana"/>
                <a:ea typeface="Verdana"/>
                <a:cs typeface="Verdana"/>
                <a:sym typeface="Verdana"/>
              </a:defRPr>
            </a:lvl3pPr>
            <a:lvl4pPr marL="1577338" indent="-205738" defTabSz="457200">
              <a:lnSpc>
                <a:spcPct val="90000"/>
              </a:lnSpc>
              <a:buSzPct val="100000"/>
              <a:buChar char="–"/>
              <a:defRPr>
                <a:solidFill>
                  <a:srgbClr val="81BB3B"/>
                </a:solidFill>
                <a:latin typeface="Verdana"/>
                <a:ea typeface="Verdana"/>
                <a:cs typeface="Verdana"/>
                <a:sym typeface="Verdana"/>
              </a:defRPr>
            </a:lvl4pPr>
            <a:lvl5pPr marL="2034538" indent="-205738" defTabSz="457200">
              <a:lnSpc>
                <a:spcPct val="90000"/>
              </a:lnSpc>
              <a:buSzPct val="100000"/>
              <a:buChar char="»"/>
              <a:defRPr>
                <a:solidFill>
                  <a:srgbClr val="81BB3B"/>
                </a:solidFill>
                <a:latin typeface="Verdana"/>
                <a:ea typeface="Verdana"/>
                <a:cs typeface="Verdana"/>
                <a:sym typeface="Verdana"/>
              </a:defRPr>
            </a:lvl5pPr>
          </a:lstStyle>
          <a:p>
            <a:r>
              <a:t>Texte niveau 1</a:t>
            </a:r>
          </a:p>
          <a:p>
            <a:pPr lvl="1"/>
            <a:r>
              <a:t>Texte niveau 2</a:t>
            </a:r>
          </a:p>
          <a:p>
            <a:pPr lvl="2"/>
            <a:r>
              <a:t>Texte niveau 3</a:t>
            </a:r>
          </a:p>
          <a:p>
            <a:pPr lvl="3"/>
            <a:r>
              <a:t>Texte niveau 4</a:t>
            </a:r>
          </a:p>
          <a:p>
            <a:pPr lvl="4"/>
            <a:r>
              <a:t>Texte niveau 5</a:t>
            </a:r>
          </a:p>
        </p:txBody>
      </p:sp>
      <p:sp>
        <p:nvSpPr>
          <p:cNvPr id="45" name="Shape 45"/>
          <p:cNvSpPr>
            <a:spLocks noGrp="1"/>
          </p:cNvSpPr>
          <p:nvPr>
            <p:ph type="pic" sz="quarter" idx="13"/>
          </p:nvPr>
        </p:nvSpPr>
        <p:spPr>
          <a:xfrm>
            <a:off x="4969564" y="2933113"/>
            <a:ext cx="4029560" cy="2630490"/>
          </a:xfrm>
          <a:prstGeom prst="rect">
            <a:avLst/>
          </a:prstGeom>
        </p:spPr>
        <p:txBody>
          <a:bodyPr lIns="91439" tIns="45719" rIns="91439" bIns="45719">
            <a:noAutofit/>
          </a:bodyPr>
          <a:lstStyle/>
          <a:p>
            <a:endParaRPr/>
          </a:p>
        </p:txBody>
      </p:sp>
      <p:sp>
        <p:nvSpPr>
          <p:cNvPr id="46" name="Shape 4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024414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mparaison">
    <p:spTree>
      <p:nvGrpSpPr>
        <p:cNvPr id="1" name=""/>
        <p:cNvGrpSpPr/>
        <p:nvPr/>
      </p:nvGrpSpPr>
      <p:grpSpPr>
        <a:xfrm>
          <a:off x="0" y="0"/>
          <a:ext cx="0" cy="0"/>
          <a:chOff x="0" y="0"/>
          <a:chExt cx="0" cy="0"/>
        </a:xfrm>
      </p:grpSpPr>
      <p:pic>
        <p:nvPicPr>
          <p:cNvPr id="53"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54" name="Shape 54"/>
          <p:cNvSpPr>
            <a:spLocks noGrp="1"/>
          </p:cNvSpPr>
          <p:nvPr>
            <p:ph type="pic" sz="half" idx="13"/>
          </p:nvPr>
        </p:nvSpPr>
        <p:spPr>
          <a:xfrm>
            <a:off x="1236525" y="1943512"/>
            <a:ext cx="6704012" cy="3533778"/>
          </a:xfrm>
          <a:prstGeom prst="rect">
            <a:avLst/>
          </a:prstGeom>
        </p:spPr>
        <p:txBody>
          <a:bodyPr lIns="91439" tIns="45719" rIns="91439" bIns="45719">
            <a:noAutofit/>
          </a:bodyPr>
          <a:lstStyle/>
          <a:p>
            <a:endParaRPr/>
          </a:p>
        </p:txBody>
      </p:sp>
      <p:sp>
        <p:nvSpPr>
          <p:cNvPr id="55" name="Shape 5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9393047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Vide">
    <p:spTree>
      <p:nvGrpSpPr>
        <p:cNvPr id="1" name=""/>
        <p:cNvGrpSpPr/>
        <p:nvPr/>
      </p:nvGrpSpPr>
      <p:grpSpPr>
        <a:xfrm>
          <a:off x="0" y="0"/>
          <a:ext cx="0" cy="0"/>
          <a:chOff x="0" y="0"/>
          <a:chExt cx="0" cy="0"/>
        </a:xfrm>
      </p:grpSpPr>
      <p:pic>
        <p:nvPicPr>
          <p:cNvPr id="62" name="image1.jpe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1" cy="6680200"/>
          </a:xfrm>
          <a:prstGeom prst="rect">
            <a:avLst/>
          </a:prstGeom>
          <a:ln w="12700">
            <a:miter lim="400000"/>
          </a:ln>
        </p:spPr>
      </p:pic>
      <p:sp>
        <p:nvSpPr>
          <p:cNvPr id="63" name="Shape 63"/>
          <p:cNvSpPr>
            <a:spLocks noGrp="1"/>
          </p:cNvSpPr>
          <p:nvPr>
            <p:ph type="body" sz="quarter" idx="1"/>
          </p:nvPr>
        </p:nvSpPr>
        <p:spPr>
          <a:xfrm>
            <a:off x="2639391" y="0"/>
            <a:ext cx="6504610" cy="231775"/>
          </a:xfrm>
          <a:prstGeom prst="rect">
            <a:avLst/>
          </a:prstGeom>
        </p:spPr>
        <p:txBody>
          <a:bodyPr lIns="45718" tIns="45718" rIns="45718" bIns="45718"/>
          <a:lstStyle>
            <a:lvl1pPr marL="0" indent="0" algn="r" defTabSz="457200">
              <a:lnSpc>
                <a:spcPct val="90000"/>
              </a:lnSpc>
              <a:spcBef>
                <a:spcPts val="200"/>
              </a:spcBef>
              <a:defRPr sz="1000">
                <a:solidFill>
                  <a:srgbClr val="808080"/>
                </a:solidFill>
                <a:latin typeface="Verdana"/>
                <a:ea typeface="Verdana"/>
                <a:cs typeface="Verdana"/>
                <a:sym typeface="Verdana"/>
              </a:defRPr>
            </a:lvl1pPr>
            <a:lvl2pPr marL="615950" indent="-158750" algn="r" defTabSz="457200">
              <a:lnSpc>
                <a:spcPct val="90000"/>
              </a:lnSpc>
              <a:spcBef>
                <a:spcPts val="200"/>
              </a:spcBef>
              <a:buSzPct val="100000"/>
              <a:buChar char="–"/>
              <a:defRPr sz="1000">
                <a:solidFill>
                  <a:srgbClr val="808080"/>
                </a:solidFill>
                <a:latin typeface="Verdana"/>
                <a:ea typeface="Verdana"/>
                <a:cs typeface="Verdana"/>
                <a:sym typeface="Verdana"/>
              </a:defRPr>
            </a:lvl2pPr>
            <a:lvl3pPr marL="1009650" indent="-95250" algn="r" defTabSz="457200">
              <a:lnSpc>
                <a:spcPct val="90000"/>
              </a:lnSpc>
              <a:spcBef>
                <a:spcPts val="200"/>
              </a:spcBef>
              <a:buChar char="•"/>
              <a:defRPr sz="1000">
                <a:solidFill>
                  <a:srgbClr val="808080"/>
                </a:solidFill>
                <a:latin typeface="Verdana"/>
                <a:ea typeface="Verdana"/>
                <a:cs typeface="Verdana"/>
                <a:sym typeface="Verdana"/>
              </a:defRPr>
            </a:lvl3pPr>
            <a:lvl4pPr marL="14858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4pPr>
            <a:lvl5pPr marL="1943099" indent="-114299" algn="r" defTabSz="457200">
              <a:lnSpc>
                <a:spcPct val="90000"/>
              </a:lnSpc>
              <a:spcBef>
                <a:spcPts val="200"/>
              </a:spcBef>
              <a:buSzPct val="100000"/>
              <a:buChar char="»"/>
              <a:defRPr sz="1000">
                <a:solidFill>
                  <a:srgbClr val="808080"/>
                </a:solidFill>
                <a:latin typeface="Verdana"/>
                <a:ea typeface="Verdana"/>
                <a:cs typeface="Verdana"/>
                <a:sym typeface="Verdana"/>
              </a:defRPr>
            </a:lvl5pPr>
          </a:lstStyle>
          <a:p>
            <a:r>
              <a:t>Texte niveau 1</a:t>
            </a:r>
          </a:p>
          <a:p>
            <a:pPr lvl="1"/>
            <a:r>
              <a:t>Texte niveau 2</a:t>
            </a:r>
          </a:p>
          <a:p>
            <a:pPr lvl="2"/>
            <a:r>
              <a:t>Texte niveau 3</a:t>
            </a:r>
          </a:p>
          <a:p>
            <a:pPr lvl="3"/>
            <a:r>
              <a:t>Texte niveau 4</a:t>
            </a:r>
          </a:p>
          <a:p>
            <a:pPr lvl="4"/>
            <a:r>
              <a:t>Texte niveau 5</a:t>
            </a:r>
          </a:p>
        </p:txBody>
      </p:sp>
      <p:sp>
        <p:nvSpPr>
          <p:cNvPr id="64" name="Shape 6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2627861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Diapositive de titre">
    <p:spTree>
      <p:nvGrpSpPr>
        <p:cNvPr id="1" name=""/>
        <p:cNvGrpSpPr/>
        <p:nvPr/>
      </p:nvGrpSpPr>
      <p:grpSpPr>
        <a:xfrm>
          <a:off x="0" y="0"/>
          <a:ext cx="0" cy="0"/>
          <a:chOff x="0" y="0"/>
          <a:chExt cx="0" cy="0"/>
        </a:xfrm>
      </p:grpSpPr>
      <p:pic>
        <p:nvPicPr>
          <p:cNvPr id="71" name="image2.jpeg" descr="Tourisme à vélo_fon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72" name="Shape 72"/>
          <p:cNvSpPr>
            <a:spLocks noGrp="1"/>
          </p:cNvSpPr>
          <p:nvPr>
            <p:ph type="title"/>
          </p:nvPr>
        </p:nvSpPr>
        <p:spPr>
          <a:xfrm>
            <a:off x="2133600" y="2286000"/>
            <a:ext cx="6324600" cy="1143000"/>
          </a:xfrm>
          <a:prstGeom prst="rect">
            <a:avLst/>
          </a:prstGeom>
        </p:spPr>
        <p:txBody>
          <a:bodyPr lIns="45718" tIns="45718" rIns="45718" bIns="45718" anchor="ctr"/>
          <a:lstStyle>
            <a:lvl1pPr algn="ctr" defTabSz="914400">
              <a:defRPr sz="3600" b="1">
                <a:solidFill>
                  <a:srgbClr val="000000"/>
                </a:solidFill>
                <a:effectLst>
                  <a:outerShdw blurRad="38100" dist="38100" dir="2700000" rotWithShape="0">
                    <a:srgbClr val="C0C0C0"/>
                  </a:outerShdw>
                </a:effectLst>
                <a:latin typeface="Arial"/>
                <a:ea typeface="Arial"/>
                <a:cs typeface="Arial"/>
                <a:sym typeface="Arial"/>
              </a:defRPr>
            </a:lvl1pPr>
          </a:lstStyle>
          <a:p>
            <a:r>
              <a:t>Texte du titre</a:t>
            </a:r>
          </a:p>
        </p:txBody>
      </p:sp>
      <p:sp>
        <p:nvSpPr>
          <p:cNvPr id="73" name="Shape 73"/>
          <p:cNvSpPr>
            <a:spLocks noGrp="1"/>
          </p:cNvSpPr>
          <p:nvPr>
            <p:ph type="body" sz="quarter" idx="1"/>
          </p:nvPr>
        </p:nvSpPr>
        <p:spPr>
          <a:xfrm>
            <a:off x="2133600" y="3733800"/>
            <a:ext cx="6324600" cy="914400"/>
          </a:xfrm>
          <a:prstGeom prst="rect">
            <a:avLst/>
          </a:prstGeom>
        </p:spPr>
        <p:txBody>
          <a:bodyPr lIns="45718" tIns="45718" rIns="45718" bIns="45718"/>
          <a:lstStyle>
            <a:lvl1pPr marL="0" indent="0" algn="ctr" defTabSz="914400">
              <a:spcBef>
                <a:spcPts val="0"/>
              </a:spcBef>
              <a:defRPr sz="1600">
                <a:solidFill>
                  <a:srgbClr val="000000"/>
                </a:solidFill>
                <a:latin typeface="Arial"/>
                <a:ea typeface="Arial"/>
                <a:cs typeface="Arial"/>
                <a:sym typeface="Arial"/>
              </a:defRPr>
            </a:lvl1pPr>
            <a:lvl2pPr marL="711200" indent="-254000" algn="ctr" defTabSz="914400">
              <a:spcBef>
                <a:spcPts val="0"/>
              </a:spcBef>
              <a:buSzPct val="100000"/>
              <a:buChar char="–"/>
              <a:defRPr sz="1600">
                <a:solidFill>
                  <a:srgbClr val="000000"/>
                </a:solidFill>
                <a:latin typeface="Arial"/>
                <a:ea typeface="Arial"/>
                <a:cs typeface="Arial"/>
                <a:sym typeface="Arial"/>
              </a:defRPr>
            </a:lvl2pPr>
            <a:lvl3pPr marL="1066800" indent="-152400" algn="ctr" defTabSz="914400">
              <a:spcBef>
                <a:spcPts val="0"/>
              </a:spcBef>
              <a:buChar char="•"/>
              <a:defRPr sz="1600">
                <a:solidFill>
                  <a:srgbClr val="000000"/>
                </a:solidFill>
                <a:latin typeface="Arial"/>
                <a:ea typeface="Arial"/>
                <a:cs typeface="Arial"/>
                <a:sym typeface="Arial"/>
              </a:defRPr>
            </a:lvl3pPr>
            <a:lvl4pPr marL="1554479" indent="-182879" algn="ctr" defTabSz="914400">
              <a:spcBef>
                <a:spcPts val="0"/>
              </a:spcBef>
              <a:buSzPct val="100000"/>
              <a:buChar char="–"/>
              <a:defRPr sz="1600">
                <a:solidFill>
                  <a:srgbClr val="000000"/>
                </a:solidFill>
                <a:latin typeface="Arial"/>
                <a:ea typeface="Arial"/>
                <a:cs typeface="Arial"/>
                <a:sym typeface="Arial"/>
              </a:defRPr>
            </a:lvl4pPr>
            <a:lvl5pPr marL="2011679" indent="-182879" algn="ctr" defTabSz="914400">
              <a:spcBef>
                <a:spcPts val="0"/>
              </a:spcBef>
              <a:buSzPct val="100000"/>
              <a:buChar char="»"/>
              <a:defRPr sz="16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74" name="Shape 7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5788368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pic>
        <p:nvPicPr>
          <p:cNvPr id="81"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82" name="Shape 82"/>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83" name="Shape 83"/>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84" name="Shape 84"/>
          <p:cNvSpPr>
            <a:spLocks noGrp="1"/>
          </p:cNvSpPr>
          <p:nvPr>
            <p:ph type="body" idx="1"/>
          </p:nvPr>
        </p:nvSpPr>
        <p:spPr>
          <a:xfrm>
            <a:off x="755650" y="2349500"/>
            <a:ext cx="7772400" cy="3751263"/>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85" name="Shape 8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4867166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ZoneTexte 15"/>
          <p:cNvSpPr txBox="1">
            <a:spLocks noChangeArrowheads="1"/>
          </p:cNvSpPr>
          <p:nvPr/>
        </p:nvSpPr>
        <p:spPr bwMode="auto">
          <a:xfrm>
            <a:off x="3221038" y="55563"/>
            <a:ext cx="5867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914400" eaLnBrk="1" hangingPunct="1">
              <a:buFont typeface="Arial" charset="0"/>
              <a:buNone/>
            </a:pPr>
            <a:r>
              <a:rPr lang="fr-FR" sz="1000">
                <a:solidFill>
                  <a:srgbClr val="808080"/>
                </a:solidFill>
                <a:latin typeface="Verdana" charset="0"/>
                <a:cs typeface="Verdana" charset="0"/>
              </a:rPr>
              <a:t>Titre présentation – date</a:t>
            </a:r>
            <a:endParaRPr lang="fr-FR" sz="1000">
              <a:solidFill>
                <a:srgbClr val="FF0000"/>
              </a:solidFill>
              <a:latin typeface="Verdana" charset="0"/>
              <a:cs typeface="Verdana" charset="0"/>
            </a:endParaRPr>
          </a:p>
        </p:txBody>
      </p:sp>
      <p:sp>
        <p:nvSpPr>
          <p:cNvPr id="4" name="Rectangle 3"/>
          <p:cNvSpPr>
            <a:spLocks noChangeArrowheads="1"/>
          </p:cNvSpPr>
          <p:nvPr/>
        </p:nvSpPr>
        <p:spPr bwMode="auto">
          <a:xfrm>
            <a:off x="3511550" y="5564188"/>
            <a:ext cx="2141538"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spcBef>
                <a:spcPct val="50000"/>
              </a:spcBef>
              <a:buFont typeface="Arial" charset="0"/>
              <a:buNone/>
            </a:pPr>
            <a:r>
              <a:rPr lang="fr-FR" sz="1000" i="1">
                <a:solidFill>
                  <a:srgbClr val="7F7F7F"/>
                </a:solidFill>
                <a:latin typeface="Verdana" charset="0"/>
                <a:cs typeface="Verdana" charset="0"/>
              </a:rPr>
              <a:t>Légende de la photo si besoin</a:t>
            </a:r>
          </a:p>
        </p:txBody>
      </p:sp>
      <p:sp>
        <p:nvSpPr>
          <p:cNvPr id="12" name="Espace réservé pour une image  11"/>
          <p:cNvSpPr>
            <a:spLocks noGrp="1"/>
          </p:cNvSpPr>
          <p:nvPr>
            <p:ph type="pic" sz="quarter" idx="10"/>
          </p:nvPr>
        </p:nvSpPr>
        <p:spPr>
          <a:xfrm>
            <a:off x="1236525" y="1943514"/>
            <a:ext cx="6704012" cy="3533775"/>
          </a:xfrm>
          <a:prstGeom prst="rect">
            <a:avLst/>
          </a:prstGeom>
        </p:spPr>
        <p:txBody>
          <a:bodyPr vert="horz"/>
          <a:lstStyle>
            <a:lvl1pPr marL="0" indent="0" algn="ctr">
              <a:buNone/>
              <a:defRPr baseline="0"/>
            </a:lvl1pPr>
          </a:lstStyle>
          <a:p>
            <a:pPr lvl="0"/>
            <a:r>
              <a:rPr lang="fr-FR" noProof="0"/>
              <a:t>Faire glisser l'image vers l'espace réservé ou cliquer sur l'icône pour l'ajouter</a:t>
            </a:r>
            <a:endParaRPr lang="fr-FR" noProof="0" dirty="0"/>
          </a:p>
        </p:txBody>
      </p:sp>
    </p:spTree>
    <p:extLst>
      <p:ext uri="{BB962C8B-B14F-4D97-AF65-F5344CB8AC3E}">
        <p14:creationId xmlns:p14="http://schemas.microsoft.com/office/powerpoint/2010/main" val="1366628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re de section">
    <p:spTree>
      <p:nvGrpSpPr>
        <p:cNvPr id="1" name=""/>
        <p:cNvGrpSpPr/>
        <p:nvPr/>
      </p:nvGrpSpPr>
      <p:grpSpPr>
        <a:xfrm>
          <a:off x="0" y="0"/>
          <a:ext cx="0" cy="0"/>
          <a:chOff x="0" y="0"/>
          <a:chExt cx="0" cy="0"/>
        </a:xfrm>
      </p:grpSpPr>
      <p:pic>
        <p:nvPicPr>
          <p:cNvPr id="92"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93" name="Shape 93"/>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94" name="Shape 94"/>
          <p:cNvSpPr>
            <a:spLocks noGrp="1"/>
          </p:cNvSpPr>
          <p:nvPr>
            <p:ph type="title"/>
          </p:nvPr>
        </p:nvSpPr>
        <p:spPr>
          <a:xfrm>
            <a:off x="623887" y="1709738"/>
            <a:ext cx="7886701" cy="2852737"/>
          </a:xfrm>
          <a:prstGeom prst="rect">
            <a:avLst/>
          </a:prstGeom>
        </p:spPr>
        <p:txBody>
          <a:bodyPr lIns="45718" tIns="45718" rIns="45718" bIns="45718" anchor="b"/>
          <a:lstStyle>
            <a:lvl1pPr defTabSz="914400">
              <a:defRPr sz="6000" b="1">
                <a:solidFill>
                  <a:srgbClr val="FFFFFF"/>
                </a:solidFill>
                <a:latin typeface="Arial"/>
                <a:ea typeface="Arial"/>
                <a:cs typeface="Arial"/>
                <a:sym typeface="Arial"/>
              </a:defRPr>
            </a:lvl1pPr>
          </a:lstStyle>
          <a:p>
            <a:r>
              <a:t>Texte du titre</a:t>
            </a:r>
          </a:p>
        </p:txBody>
      </p:sp>
      <p:sp>
        <p:nvSpPr>
          <p:cNvPr id="95" name="Shape 95"/>
          <p:cNvSpPr>
            <a:spLocks noGrp="1"/>
          </p:cNvSpPr>
          <p:nvPr>
            <p:ph type="body" sz="quarter" idx="1"/>
          </p:nvPr>
        </p:nvSpPr>
        <p:spPr>
          <a:xfrm>
            <a:off x="623887" y="4589462"/>
            <a:ext cx="7886701" cy="1500189"/>
          </a:xfrm>
          <a:prstGeom prst="rect">
            <a:avLst/>
          </a:prstGeom>
        </p:spPr>
        <p:txBody>
          <a:bodyPr lIns="45718" tIns="45718" rIns="45718" bIns="45718"/>
          <a:lstStyle>
            <a:lvl1pPr marL="0" indent="0" defTabSz="914400">
              <a:spcBef>
                <a:spcPts val="0"/>
              </a:spcBef>
              <a:defRPr sz="2400">
                <a:solidFill>
                  <a:srgbClr val="000000"/>
                </a:solidFill>
                <a:latin typeface="Arial"/>
                <a:ea typeface="Arial"/>
                <a:cs typeface="Arial"/>
                <a:sym typeface="Arial"/>
              </a:defRPr>
            </a:lvl1pPr>
            <a:lvl2pPr marL="838200" indent="-381000" defTabSz="914400">
              <a:spcBef>
                <a:spcPts val="0"/>
              </a:spcBef>
              <a:buSzPct val="100000"/>
              <a:buChar char="–"/>
              <a:defRPr sz="2400">
                <a:solidFill>
                  <a:srgbClr val="000000"/>
                </a:solidFill>
                <a:latin typeface="Arial"/>
                <a:ea typeface="Arial"/>
                <a:cs typeface="Arial"/>
                <a:sym typeface="Arial"/>
              </a:defRPr>
            </a:lvl2pPr>
            <a:lvl3pPr marL="1143000" indent="-228600" defTabSz="914400">
              <a:spcBef>
                <a:spcPts val="0"/>
              </a:spcBef>
              <a:buChar char="•"/>
              <a:defRPr sz="2400">
                <a:solidFill>
                  <a:srgbClr val="000000"/>
                </a:solidFill>
                <a:latin typeface="Arial"/>
                <a:ea typeface="Arial"/>
                <a:cs typeface="Arial"/>
                <a:sym typeface="Arial"/>
              </a:defRPr>
            </a:lvl3pPr>
            <a:lvl4pPr marL="1645918" indent="-274318" defTabSz="914400">
              <a:spcBef>
                <a:spcPts val="0"/>
              </a:spcBef>
              <a:buSzPct val="100000"/>
              <a:buChar char="–"/>
              <a:defRPr sz="2400">
                <a:solidFill>
                  <a:srgbClr val="000000"/>
                </a:solidFill>
                <a:latin typeface="Arial"/>
                <a:ea typeface="Arial"/>
                <a:cs typeface="Arial"/>
                <a:sym typeface="Arial"/>
              </a:defRPr>
            </a:lvl4pPr>
            <a:lvl5pPr marL="2103118" indent="-274318" defTabSz="914400">
              <a:spcBef>
                <a:spcPts val="0"/>
              </a:spcBef>
              <a:buSzPct val="100000"/>
              <a:buChar char="»"/>
              <a:defRPr sz="24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96" name="Shape 9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136654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Deux contenus">
    <p:spTree>
      <p:nvGrpSpPr>
        <p:cNvPr id="1" name=""/>
        <p:cNvGrpSpPr/>
        <p:nvPr/>
      </p:nvGrpSpPr>
      <p:grpSpPr>
        <a:xfrm>
          <a:off x="0" y="0"/>
          <a:ext cx="0" cy="0"/>
          <a:chOff x="0" y="0"/>
          <a:chExt cx="0" cy="0"/>
        </a:xfrm>
      </p:grpSpPr>
      <p:pic>
        <p:nvPicPr>
          <p:cNvPr id="103"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04" name="Shape 104"/>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05" name="Shape 105"/>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06" name="Shape 106"/>
          <p:cNvSpPr>
            <a:spLocks noGrp="1"/>
          </p:cNvSpPr>
          <p:nvPr>
            <p:ph type="body" sz="half" idx="1"/>
          </p:nvPr>
        </p:nvSpPr>
        <p:spPr>
          <a:xfrm>
            <a:off x="755650" y="2349500"/>
            <a:ext cx="3810000" cy="3751263"/>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07" name="Shape 10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248481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_Comparaison">
    <p:spTree>
      <p:nvGrpSpPr>
        <p:cNvPr id="1" name=""/>
        <p:cNvGrpSpPr/>
        <p:nvPr/>
      </p:nvGrpSpPr>
      <p:grpSpPr>
        <a:xfrm>
          <a:off x="0" y="0"/>
          <a:ext cx="0" cy="0"/>
          <a:chOff x="0" y="0"/>
          <a:chExt cx="0" cy="0"/>
        </a:xfrm>
      </p:grpSpPr>
      <p:pic>
        <p:nvPicPr>
          <p:cNvPr id="114"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15" name="Shape 115"/>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16" name="Shape 116"/>
          <p:cNvSpPr>
            <a:spLocks noGrp="1"/>
          </p:cNvSpPr>
          <p:nvPr>
            <p:ph type="title"/>
          </p:nvPr>
        </p:nvSpPr>
        <p:spPr>
          <a:xfrm>
            <a:off x="630237" y="365125"/>
            <a:ext cx="7886701" cy="1325563"/>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17" name="Shape 117"/>
          <p:cNvSpPr>
            <a:spLocks noGrp="1"/>
          </p:cNvSpPr>
          <p:nvPr>
            <p:ph type="body" sz="quarter" idx="1"/>
          </p:nvPr>
        </p:nvSpPr>
        <p:spPr>
          <a:xfrm>
            <a:off x="630237" y="1681163"/>
            <a:ext cx="3868740" cy="823914"/>
          </a:xfrm>
          <a:prstGeom prst="rect">
            <a:avLst/>
          </a:prstGeom>
        </p:spPr>
        <p:txBody>
          <a:bodyPr lIns="45718" tIns="45718" rIns="45718" bIns="45718" anchor="b"/>
          <a:lstStyle>
            <a:lvl1pPr marL="0" indent="0" defTabSz="914400">
              <a:spcBef>
                <a:spcPts val="0"/>
              </a:spcBef>
              <a:defRPr sz="2400" b="1">
                <a:solidFill>
                  <a:srgbClr val="000000"/>
                </a:solidFill>
                <a:latin typeface="Arial"/>
                <a:ea typeface="Arial"/>
                <a:cs typeface="Arial"/>
                <a:sym typeface="Arial"/>
              </a:defRPr>
            </a:lvl1pPr>
            <a:lvl2pPr marL="838200" indent="-381000" defTabSz="914400">
              <a:spcBef>
                <a:spcPts val="0"/>
              </a:spcBef>
              <a:buSzPct val="100000"/>
              <a:buChar char="–"/>
              <a:defRPr sz="2400" b="1">
                <a:solidFill>
                  <a:srgbClr val="000000"/>
                </a:solidFill>
                <a:latin typeface="Arial"/>
                <a:ea typeface="Arial"/>
                <a:cs typeface="Arial"/>
                <a:sym typeface="Arial"/>
              </a:defRPr>
            </a:lvl2pPr>
            <a:lvl3pPr marL="1143000" indent="-228600" defTabSz="914400">
              <a:spcBef>
                <a:spcPts val="0"/>
              </a:spcBef>
              <a:buChar char="•"/>
              <a:defRPr sz="2400" b="1">
                <a:solidFill>
                  <a:srgbClr val="000000"/>
                </a:solidFill>
                <a:latin typeface="Arial"/>
                <a:ea typeface="Arial"/>
                <a:cs typeface="Arial"/>
                <a:sym typeface="Arial"/>
              </a:defRPr>
            </a:lvl3pPr>
            <a:lvl4pPr marL="1645918" indent="-274318" defTabSz="914400">
              <a:spcBef>
                <a:spcPts val="0"/>
              </a:spcBef>
              <a:buSzPct val="100000"/>
              <a:buChar char="–"/>
              <a:defRPr sz="2400" b="1">
                <a:solidFill>
                  <a:srgbClr val="000000"/>
                </a:solidFill>
                <a:latin typeface="Arial"/>
                <a:ea typeface="Arial"/>
                <a:cs typeface="Arial"/>
                <a:sym typeface="Arial"/>
              </a:defRPr>
            </a:lvl4pPr>
            <a:lvl5pPr marL="2103118" indent="-274318" defTabSz="914400">
              <a:spcBef>
                <a:spcPts val="0"/>
              </a:spcBef>
              <a:buSzPct val="100000"/>
              <a:buChar char="»"/>
              <a:defRPr sz="2400" b="1">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18" name="Shape 118"/>
          <p:cNvSpPr>
            <a:spLocks noGrp="1"/>
          </p:cNvSpPr>
          <p:nvPr>
            <p:ph type="body" sz="quarter" idx="13"/>
          </p:nvPr>
        </p:nvSpPr>
        <p:spPr>
          <a:xfrm>
            <a:off x="4629150" y="1681163"/>
            <a:ext cx="3887788" cy="823914"/>
          </a:xfrm>
          <a:prstGeom prst="rect">
            <a:avLst/>
          </a:prstGeom>
        </p:spPr>
        <p:txBody>
          <a:bodyPr lIns="45718" tIns="45718" rIns="45718" bIns="45718" anchor="b"/>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119" name="Shape 11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0454722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re seul">
    <p:spTree>
      <p:nvGrpSpPr>
        <p:cNvPr id="1" name=""/>
        <p:cNvGrpSpPr/>
        <p:nvPr/>
      </p:nvGrpSpPr>
      <p:grpSpPr>
        <a:xfrm>
          <a:off x="0" y="0"/>
          <a:ext cx="0" cy="0"/>
          <a:chOff x="0" y="0"/>
          <a:chExt cx="0" cy="0"/>
        </a:xfrm>
      </p:grpSpPr>
      <p:pic>
        <p:nvPicPr>
          <p:cNvPr id="126"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27" name="Shape 127"/>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28" name="Shape 128"/>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29" name="Shape 12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94405104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Vide">
    <p:spTree>
      <p:nvGrpSpPr>
        <p:cNvPr id="1" name=""/>
        <p:cNvGrpSpPr/>
        <p:nvPr/>
      </p:nvGrpSpPr>
      <p:grpSpPr>
        <a:xfrm>
          <a:off x="0" y="0"/>
          <a:ext cx="0" cy="0"/>
          <a:chOff x="0" y="0"/>
          <a:chExt cx="0" cy="0"/>
        </a:xfrm>
      </p:grpSpPr>
      <p:pic>
        <p:nvPicPr>
          <p:cNvPr id="136"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37" name="Shape 137"/>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38" name="Shape 13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9561797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Contenu avec légende">
    <p:spTree>
      <p:nvGrpSpPr>
        <p:cNvPr id="1" name=""/>
        <p:cNvGrpSpPr/>
        <p:nvPr/>
      </p:nvGrpSpPr>
      <p:grpSpPr>
        <a:xfrm>
          <a:off x="0" y="0"/>
          <a:ext cx="0" cy="0"/>
          <a:chOff x="0" y="0"/>
          <a:chExt cx="0" cy="0"/>
        </a:xfrm>
      </p:grpSpPr>
      <p:pic>
        <p:nvPicPr>
          <p:cNvPr id="145"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46" name="Shape 146"/>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47" name="Shape 147"/>
          <p:cNvSpPr>
            <a:spLocks noGrp="1"/>
          </p:cNvSpPr>
          <p:nvPr>
            <p:ph type="title"/>
          </p:nvPr>
        </p:nvSpPr>
        <p:spPr>
          <a:xfrm>
            <a:off x="630237" y="457200"/>
            <a:ext cx="2949576" cy="1600200"/>
          </a:xfrm>
          <a:prstGeom prst="rect">
            <a:avLst/>
          </a:prstGeom>
        </p:spPr>
        <p:txBody>
          <a:bodyPr lIns="45718" tIns="45718" rIns="45718" bIns="45718" anchor="b"/>
          <a:lstStyle>
            <a:lvl1pPr defTabSz="914400">
              <a:defRPr sz="3200" b="1">
                <a:solidFill>
                  <a:srgbClr val="FFFFFF"/>
                </a:solidFill>
                <a:latin typeface="Arial"/>
                <a:ea typeface="Arial"/>
                <a:cs typeface="Arial"/>
                <a:sym typeface="Arial"/>
              </a:defRPr>
            </a:lvl1pPr>
          </a:lstStyle>
          <a:p>
            <a:r>
              <a:t>Texte du titre</a:t>
            </a:r>
          </a:p>
        </p:txBody>
      </p:sp>
      <p:sp>
        <p:nvSpPr>
          <p:cNvPr id="148" name="Shape 148"/>
          <p:cNvSpPr>
            <a:spLocks noGrp="1"/>
          </p:cNvSpPr>
          <p:nvPr>
            <p:ph type="body" sz="half" idx="1"/>
          </p:nvPr>
        </p:nvSpPr>
        <p:spPr>
          <a:xfrm>
            <a:off x="3887787" y="987425"/>
            <a:ext cx="4629152" cy="4873625"/>
          </a:xfrm>
          <a:prstGeom prst="rect">
            <a:avLst/>
          </a:prstGeom>
        </p:spPr>
        <p:txBody>
          <a:bodyPr lIns="45718" tIns="45718" rIns="45718" bIns="45718"/>
          <a:lstStyle>
            <a:lvl1pPr marL="0" indent="0" defTabSz="914400">
              <a:spcBef>
                <a:spcPts val="0"/>
              </a:spcBef>
              <a:buSzPct val="100000"/>
              <a:buBlip>
                <a:blip r:embed="rId3"/>
              </a:buBlip>
              <a:defRPr sz="3200">
                <a:solidFill>
                  <a:srgbClr val="000000"/>
                </a:solidFill>
                <a:latin typeface="Arial"/>
                <a:ea typeface="Arial"/>
                <a:cs typeface="Arial"/>
                <a:sym typeface="Arial"/>
              </a:defRPr>
            </a:lvl1pPr>
            <a:lvl2pPr marL="783771" indent="-326571" defTabSz="914400">
              <a:spcBef>
                <a:spcPts val="0"/>
              </a:spcBef>
              <a:buSzPct val="100000"/>
              <a:buChar char="▪"/>
              <a:defRPr sz="3200">
                <a:solidFill>
                  <a:srgbClr val="000000"/>
                </a:solidFill>
                <a:latin typeface="Arial"/>
                <a:ea typeface="Arial"/>
                <a:cs typeface="Arial"/>
                <a:sym typeface="Arial"/>
              </a:defRPr>
            </a:lvl2pPr>
            <a:lvl3pPr marL="1219200" indent="-304800" defTabSz="914400">
              <a:spcBef>
                <a:spcPts val="0"/>
              </a:spcBef>
              <a:buChar char="•"/>
              <a:defRPr sz="3200">
                <a:solidFill>
                  <a:srgbClr val="000000"/>
                </a:solidFill>
                <a:latin typeface="Arial"/>
                <a:ea typeface="Arial"/>
                <a:cs typeface="Arial"/>
                <a:sym typeface="Arial"/>
              </a:defRPr>
            </a:lvl3pPr>
            <a:lvl4pPr marL="1737360" indent="-365760" defTabSz="914400">
              <a:spcBef>
                <a:spcPts val="0"/>
              </a:spcBef>
              <a:buSzPct val="100000"/>
              <a:buChar char="–"/>
              <a:defRPr sz="3200">
                <a:solidFill>
                  <a:srgbClr val="000000"/>
                </a:solidFill>
                <a:latin typeface="Arial"/>
                <a:ea typeface="Arial"/>
                <a:cs typeface="Arial"/>
                <a:sym typeface="Arial"/>
              </a:defRPr>
            </a:lvl4pPr>
            <a:lvl5pPr marL="2194560" indent="-365760" defTabSz="914400">
              <a:spcBef>
                <a:spcPts val="0"/>
              </a:spcBef>
              <a:buSzPct val="100000"/>
              <a:buChar char="»"/>
              <a:defRPr sz="32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49" name="Shape 149"/>
          <p:cNvSpPr>
            <a:spLocks noGrp="1"/>
          </p:cNvSpPr>
          <p:nvPr>
            <p:ph type="body" sz="quarter" idx="13"/>
          </p:nvPr>
        </p:nvSpPr>
        <p:spPr>
          <a:xfrm>
            <a:off x="630237" y="2057400"/>
            <a:ext cx="2949576" cy="3811588"/>
          </a:xfrm>
          <a:prstGeom prst="rect">
            <a:avLst/>
          </a:prstGeom>
        </p:spPr>
        <p:txBody>
          <a:bodyPr lIns="45718" tIns="45718" rIns="45718" bIns="45718"/>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150" name="Shape 15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101256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Image avec légende">
    <p:spTree>
      <p:nvGrpSpPr>
        <p:cNvPr id="1" name=""/>
        <p:cNvGrpSpPr/>
        <p:nvPr/>
      </p:nvGrpSpPr>
      <p:grpSpPr>
        <a:xfrm>
          <a:off x="0" y="0"/>
          <a:ext cx="0" cy="0"/>
          <a:chOff x="0" y="0"/>
          <a:chExt cx="0" cy="0"/>
        </a:xfrm>
      </p:grpSpPr>
      <p:pic>
        <p:nvPicPr>
          <p:cNvPr id="157"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58" name="Shape 158"/>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59" name="Shape 159"/>
          <p:cNvSpPr>
            <a:spLocks noGrp="1"/>
          </p:cNvSpPr>
          <p:nvPr>
            <p:ph type="title"/>
          </p:nvPr>
        </p:nvSpPr>
        <p:spPr>
          <a:xfrm>
            <a:off x="630237" y="457200"/>
            <a:ext cx="2949576" cy="1600200"/>
          </a:xfrm>
          <a:prstGeom prst="rect">
            <a:avLst/>
          </a:prstGeom>
        </p:spPr>
        <p:txBody>
          <a:bodyPr lIns="45718" tIns="45718" rIns="45718" bIns="45718" anchor="b"/>
          <a:lstStyle>
            <a:lvl1pPr defTabSz="914400">
              <a:defRPr sz="3200" b="1">
                <a:solidFill>
                  <a:srgbClr val="FFFFFF"/>
                </a:solidFill>
                <a:latin typeface="Arial"/>
                <a:ea typeface="Arial"/>
                <a:cs typeface="Arial"/>
                <a:sym typeface="Arial"/>
              </a:defRPr>
            </a:lvl1pPr>
          </a:lstStyle>
          <a:p>
            <a:r>
              <a:t>Texte du titre</a:t>
            </a:r>
          </a:p>
        </p:txBody>
      </p:sp>
      <p:sp>
        <p:nvSpPr>
          <p:cNvPr id="160" name="Shape 160"/>
          <p:cNvSpPr>
            <a:spLocks noGrp="1"/>
          </p:cNvSpPr>
          <p:nvPr>
            <p:ph type="pic" sz="half" idx="13"/>
          </p:nvPr>
        </p:nvSpPr>
        <p:spPr>
          <a:xfrm>
            <a:off x="3887787" y="987425"/>
            <a:ext cx="4629152" cy="4873625"/>
          </a:xfrm>
          <a:prstGeom prst="rect">
            <a:avLst/>
          </a:prstGeom>
        </p:spPr>
        <p:txBody>
          <a:bodyPr lIns="91439" tIns="45719" rIns="91439" bIns="45719">
            <a:noAutofit/>
          </a:bodyPr>
          <a:lstStyle/>
          <a:p>
            <a:endParaRPr/>
          </a:p>
        </p:txBody>
      </p:sp>
      <p:sp>
        <p:nvSpPr>
          <p:cNvPr id="161" name="Shape 161"/>
          <p:cNvSpPr>
            <a:spLocks noGrp="1"/>
          </p:cNvSpPr>
          <p:nvPr>
            <p:ph type="body" sz="quarter" idx="1"/>
          </p:nvPr>
        </p:nvSpPr>
        <p:spPr>
          <a:xfrm>
            <a:off x="630237" y="2057400"/>
            <a:ext cx="2949576" cy="3811588"/>
          </a:xfrm>
          <a:prstGeom prst="rect">
            <a:avLst/>
          </a:prstGeom>
        </p:spPr>
        <p:txBody>
          <a:bodyPr lIns="45718" tIns="45718" rIns="45718" bIns="45718"/>
          <a:lstStyle>
            <a:lvl1pPr marL="0" indent="0" defTabSz="914400">
              <a:spcBef>
                <a:spcPts val="0"/>
              </a:spcBef>
              <a:defRPr sz="1600">
                <a:solidFill>
                  <a:srgbClr val="000000"/>
                </a:solidFill>
                <a:latin typeface="Arial"/>
                <a:ea typeface="Arial"/>
                <a:cs typeface="Arial"/>
                <a:sym typeface="Arial"/>
              </a:defRPr>
            </a:lvl1pPr>
            <a:lvl2pPr marL="711200" indent="-254000" defTabSz="914400">
              <a:spcBef>
                <a:spcPts val="0"/>
              </a:spcBef>
              <a:buSzPct val="100000"/>
              <a:buChar char="–"/>
              <a:defRPr sz="1600">
                <a:solidFill>
                  <a:srgbClr val="000000"/>
                </a:solidFill>
                <a:latin typeface="Arial"/>
                <a:ea typeface="Arial"/>
                <a:cs typeface="Arial"/>
                <a:sym typeface="Arial"/>
              </a:defRPr>
            </a:lvl2pPr>
            <a:lvl3pPr marL="1066800" indent="-152400" defTabSz="914400">
              <a:spcBef>
                <a:spcPts val="0"/>
              </a:spcBef>
              <a:buChar char="•"/>
              <a:defRPr sz="1600">
                <a:solidFill>
                  <a:srgbClr val="000000"/>
                </a:solidFill>
                <a:latin typeface="Arial"/>
                <a:ea typeface="Arial"/>
                <a:cs typeface="Arial"/>
                <a:sym typeface="Arial"/>
              </a:defRPr>
            </a:lvl3pPr>
            <a:lvl4pPr marL="1554479" indent="-182879" defTabSz="914400">
              <a:spcBef>
                <a:spcPts val="0"/>
              </a:spcBef>
              <a:buSzPct val="100000"/>
              <a:buChar char="–"/>
              <a:defRPr sz="1600">
                <a:solidFill>
                  <a:srgbClr val="000000"/>
                </a:solidFill>
                <a:latin typeface="Arial"/>
                <a:ea typeface="Arial"/>
                <a:cs typeface="Arial"/>
                <a:sym typeface="Arial"/>
              </a:defRPr>
            </a:lvl4pPr>
            <a:lvl5pPr marL="2011679" indent="-182879" defTabSz="914400">
              <a:spcBef>
                <a:spcPts val="0"/>
              </a:spcBef>
              <a:buSzPct val="100000"/>
              <a:buChar char="»"/>
              <a:defRPr sz="16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62" name="Shape 16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7092352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re et texte vertical">
    <p:spTree>
      <p:nvGrpSpPr>
        <p:cNvPr id="1" name=""/>
        <p:cNvGrpSpPr/>
        <p:nvPr/>
      </p:nvGrpSpPr>
      <p:grpSpPr>
        <a:xfrm>
          <a:off x="0" y="0"/>
          <a:ext cx="0" cy="0"/>
          <a:chOff x="0" y="0"/>
          <a:chExt cx="0" cy="0"/>
        </a:xfrm>
      </p:grpSpPr>
      <p:pic>
        <p:nvPicPr>
          <p:cNvPr id="169"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70" name="Shape 170"/>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71" name="Shape 171"/>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72" name="Shape 172"/>
          <p:cNvSpPr>
            <a:spLocks noGrp="1"/>
          </p:cNvSpPr>
          <p:nvPr>
            <p:ph type="body" idx="1"/>
          </p:nvPr>
        </p:nvSpPr>
        <p:spPr>
          <a:xfrm>
            <a:off x="755650" y="2349500"/>
            <a:ext cx="7772400" cy="3751263"/>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73" name="Shape 173"/>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8056363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re vertical et texte">
    <p:spTree>
      <p:nvGrpSpPr>
        <p:cNvPr id="1" name=""/>
        <p:cNvGrpSpPr/>
        <p:nvPr/>
      </p:nvGrpSpPr>
      <p:grpSpPr>
        <a:xfrm>
          <a:off x="0" y="0"/>
          <a:ext cx="0" cy="0"/>
          <a:chOff x="0" y="0"/>
          <a:chExt cx="0" cy="0"/>
        </a:xfrm>
      </p:grpSpPr>
      <p:pic>
        <p:nvPicPr>
          <p:cNvPr id="180"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81" name="Shape 181"/>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82" name="Shape 182"/>
          <p:cNvSpPr>
            <a:spLocks noGrp="1"/>
          </p:cNvSpPr>
          <p:nvPr>
            <p:ph type="title"/>
          </p:nvPr>
        </p:nvSpPr>
        <p:spPr>
          <a:xfrm>
            <a:off x="6856413" y="1700213"/>
            <a:ext cx="2033589" cy="4400552"/>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83" name="Shape 183"/>
          <p:cNvSpPr>
            <a:spLocks noGrp="1"/>
          </p:cNvSpPr>
          <p:nvPr>
            <p:ph type="body" idx="1"/>
          </p:nvPr>
        </p:nvSpPr>
        <p:spPr>
          <a:xfrm>
            <a:off x="755650" y="1700213"/>
            <a:ext cx="5948363" cy="4400552"/>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84" name="Shape 18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1188229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re. Texte et contenu">
    <p:spTree>
      <p:nvGrpSpPr>
        <p:cNvPr id="1" name=""/>
        <p:cNvGrpSpPr/>
        <p:nvPr/>
      </p:nvGrpSpPr>
      <p:grpSpPr>
        <a:xfrm>
          <a:off x="0" y="0"/>
          <a:ext cx="0" cy="0"/>
          <a:chOff x="0" y="0"/>
          <a:chExt cx="0" cy="0"/>
        </a:xfrm>
      </p:grpSpPr>
      <p:pic>
        <p:nvPicPr>
          <p:cNvPr id="191"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192" name="Shape 192"/>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193" name="Shape 193"/>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194" name="Shape 194"/>
          <p:cNvSpPr>
            <a:spLocks noGrp="1"/>
          </p:cNvSpPr>
          <p:nvPr>
            <p:ph type="body" sz="half" idx="1"/>
          </p:nvPr>
        </p:nvSpPr>
        <p:spPr>
          <a:xfrm>
            <a:off x="755650" y="2349500"/>
            <a:ext cx="3810000" cy="3751263"/>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195" name="Shape 19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4720930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contenu 4"/>
          <p:cNvSpPr>
            <a:spLocks noGrp="1"/>
          </p:cNvSpPr>
          <p:nvPr>
            <p:ph sz="quarter" idx="10" hasCustomPrompt="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r>
              <a:rPr lang="fr-FR" dirty="0"/>
              <a:t>Titre de la présentation - date</a:t>
            </a:r>
          </a:p>
        </p:txBody>
      </p:sp>
    </p:spTree>
    <p:extLst>
      <p:ext uri="{BB962C8B-B14F-4D97-AF65-F5344CB8AC3E}">
        <p14:creationId xmlns:p14="http://schemas.microsoft.com/office/powerpoint/2010/main" val="37637662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re. Contenu et texte">
    <p:spTree>
      <p:nvGrpSpPr>
        <p:cNvPr id="1" name=""/>
        <p:cNvGrpSpPr/>
        <p:nvPr/>
      </p:nvGrpSpPr>
      <p:grpSpPr>
        <a:xfrm>
          <a:off x="0" y="0"/>
          <a:ext cx="0" cy="0"/>
          <a:chOff x="0" y="0"/>
          <a:chExt cx="0" cy="0"/>
        </a:xfrm>
      </p:grpSpPr>
      <p:pic>
        <p:nvPicPr>
          <p:cNvPr id="202" name="image3.jpeg" descr="fond-sansphot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8938"/>
            <a:ext cx="9144000" cy="6469063"/>
          </a:xfrm>
          <a:prstGeom prst="rect">
            <a:avLst/>
          </a:prstGeom>
          <a:ln w="12700">
            <a:miter lim="400000"/>
          </a:ln>
        </p:spPr>
      </p:pic>
      <p:sp>
        <p:nvSpPr>
          <p:cNvPr id="203" name="Shape 203"/>
          <p:cNvSpPr/>
          <p:nvPr/>
        </p:nvSpPr>
        <p:spPr>
          <a:xfrm>
            <a:off x="4716462" y="1773238"/>
            <a:ext cx="4427538" cy="274639"/>
          </a:xfrm>
          <a:prstGeom prst="rect">
            <a:avLst/>
          </a:prstGeom>
          <a:solidFill>
            <a:srgbClr val="CB4059"/>
          </a:solidFill>
          <a:ln w="12700">
            <a:miter lim="400000"/>
          </a:ln>
        </p:spPr>
        <p:txBody>
          <a:bodyPr lIns="45718" tIns="45718" rIns="45718" bIns="45718"/>
          <a:lstStyle/>
          <a:p>
            <a:pPr>
              <a:defRPr sz="1200">
                <a:solidFill>
                  <a:srgbClr val="FFFFFF"/>
                </a:solidFill>
                <a:latin typeface="Arial"/>
                <a:ea typeface="Arial"/>
                <a:cs typeface="Arial"/>
                <a:sym typeface="Arial"/>
              </a:defRPr>
            </a:pPr>
            <a:endParaRPr/>
          </a:p>
        </p:txBody>
      </p:sp>
      <p:sp>
        <p:nvSpPr>
          <p:cNvPr id="204" name="Shape 204"/>
          <p:cNvSpPr>
            <a:spLocks noGrp="1"/>
          </p:cNvSpPr>
          <p:nvPr>
            <p:ph type="title"/>
          </p:nvPr>
        </p:nvSpPr>
        <p:spPr>
          <a:xfrm>
            <a:off x="4716462" y="1700213"/>
            <a:ext cx="4173538" cy="433389"/>
          </a:xfrm>
          <a:prstGeom prst="rect">
            <a:avLst/>
          </a:prstGeom>
        </p:spPr>
        <p:txBody>
          <a:bodyPr lIns="45718" tIns="45718" rIns="45718" bIns="45718" anchor="ctr"/>
          <a:lstStyle>
            <a:lvl1pPr defTabSz="914400">
              <a:defRPr sz="1400" b="1">
                <a:solidFill>
                  <a:srgbClr val="FFFFFF"/>
                </a:solidFill>
                <a:latin typeface="Arial"/>
                <a:ea typeface="Arial"/>
                <a:cs typeface="Arial"/>
                <a:sym typeface="Arial"/>
              </a:defRPr>
            </a:lvl1pPr>
          </a:lstStyle>
          <a:p>
            <a:r>
              <a:t>Texte du titre</a:t>
            </a:r>
          </a:p>
        </p:txBody>
      </p:sp>
      <p:sp>
        <p:nvSpPr>
          <p:cNvPr id="205" name="Shape 205"/>
          <p:cNvSpPr>
            <a:spLocks noGrp="1"/>
          </p:cNvSpPr>
          <p:nvPr>
            <p:ph type="body" sz="half" idx="1"/>
          </p:nvPr>
        </p:nvSpPr>
        <p:spPr>
          <a:xfrm>
            <a:off x="755650" y="2349500"/>
            <a:ext cx="3810000" cy="3751263"/>
          </a:xfrm>
          <a:prstGeom prst="rect">
            <a:avLst/>
          </a:prstGeom>
        </p:spPr>
        <p:txBody>
          <a:bodyPr lIns="45718" tIns="45718" rIns="45718" bIns="45718"/>
          <a:lstStyle>
            <a:lvl1pPr marL="0" indent="0" defTabSz="914400">
              <a:spcBef>
                <a:spcPts val="0"/>
              </a:spcBef>
              <a:buSzPct val="100000"/>
              <a:buBlip>
                <a:blip r:embed="rId3"/>
              </a:buBlip>
              <a:defRPr sz="2000">
                <a:solidFill>
                  <a:srgbClr val="000000"/>
                </a:solidFill>
                <a:latin typeface="Arial"/>
                <a:ea typeface="Arial"/>
                <a:cs typeface="Arial"/>
                <a:sym typeface="Arial"/>
              </a:defRPr>
            </a:lvl1pPr>
            <a:lvl2pPr marL="814387" indent="-357187" defTabSz="914400">
              <a:spcBef>
                <a:spcPts val="0"/>
              </a:spcBef>
              <a:buSzPct val="100000"/>
              <a:buChar char="▪"/>
              <a:defRPr sz="2000">
                <a:solidFill>
                  <a:srgbClr val="000000"/>
                </a:solidFill>
                <a:latin typeface="Arial"/>
                <a:ea typeface="Arial"/>
                <a:cs typeface="Arial"/>
                <a:sym typeface="Arial"/>
              </a:defRPr>
            </a:lvl2pPr>
            <a:lvl3pPr marL="1240970" indent="-326570" defTabSz="914400">
              <a:spcBef>
                <a:spcPts val="0"/>
              </a:spcBef>
              <a:buChar char="•"/>
              <a:defRPr sz="2000">
                <a:solidFill>
                  <a:srgbClr val="000000"/>
                </a:solidFill>
                <a:latin typeface="Arial"/>
                <a:ea typeface="Arial"/>
                <a:cs typeface="Arial"/>
                <a:sym typeface="Arial"/>
              </a:defRPr>
            </a:lvl3pPr>
            <a:lvl4pPr marL="1600200" indent="-228600" defTabSz="914400">
              <a:spcBef>
                <a:spcPts val="0"/>
              </a:spcBef>
              <a:buSzPct val="100000"/>
              <a:buChar char="–"/>
              <a:defRPr sz="2000">
                <a:solidFill>
                  <a:srgbClr val="000000"/>
                </a:solidFill>
                <a:latin typeface="Arial"/>
                <a:ea typeface="Arial"/>
                <a:cs typeface="Arial"/>
                <a:sym typeface="Arial"/>
              </a:defRPr>
            </a:lvl4pPr>
            <a:lvl5pPr marL="2057400" indent="-228600" defTabSz="914400">
              <a:spcBef>
                <a:spcPts val="0"/>
              </a:spcBef>
              <a:buSzPct val="100000"/>
              <a:buChar char="»"/>
              <a:defRPr sz="2000">
                <a:solidFill>
                  <a:srgbClr val="000000"/>
                </a:solidFill>
                <a:latin typeface="Arial"/>
                <a:ea typeface="Arial"/>
                <a:cs typeface="Arial"/>
                <a:sym typeface="Arial"/>
              </a:defRPr>
            </a:lvl5pPr>
          </a:lstStyle>
          <a:p>
            <a:r>
              <a:t>Texte niveau 1</a:t>
            </a:r>
          </a:p>
          <a:p>
            <a:pPr lvl="1"/>
            <a:r>
              <a:t>Texte niveau 2</a:t>
            </a:r>
          </a:p>
          <a:p>
            <a:pPr lvl="2"/>
            <a:r>
              <a:t>Texte niveau 3</a:t>
            </a:r>
          </a:p>
          <a:p>
            <a:pPr lvl="3"/>
            <a:r>
              <a:t>Texte niveau 4</a:t>
            </a:r>
          </a:p>
          <a:p>
            <a:pPr lvl="4"/>
            <a:r>
              <a:t>Texte niveau 5</a:t>
            </a:r>
          </a:p>
        </p:txBody>
      </p:sp>
      <p:sp>
        <p:nvSpPr>
          <p:cNvPr id="206" name="Shape 206"/>
          <p:cNvSpPr>
            <a:spLocks noGrp="1"/>
          </p:cNvSpPr>
          <p:nvPr>
            <p:ph type="body" sz="half" idx="13"/>
          </p:nvPr>
        </p:nvSpPr>
        <p:spPr>
          <a:xfrm>
            <a:off x="4718050" y="2349500"/>
            <a:ext cx="3810000" cy="3751263"/>
          </a:xfrm>
          <a:prstGeom prst="rect">
            <a:avLst/>
          </a:prstGeom>
        </p:spPr>
        <p:txBody>
          <a:bodyPr lIns="45718" tIns="45718" rIns="45718" bIns="45718"/>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207" name="Shape 20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9062239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_Diapositive de titre">
    <p:spTree>
      <p:nvGrpSpPr>
        <p:cNvPr id="1" name=""/>
        <p:cNvGrpSpPr/>
        <p:nvPr/>
      </p:nvGrpSpPr>
      <p:grpSpPr>
        <a:xfrm>
          <a:off x="0" y="0"/>
          <a:ext cx="0" cy="0"/>
          <a:chOff x="0" y="0"/>
          <a:chExt cx="0" cy="0"/>
        </a:xfrm>
      </p:grpSpPr>
      <p:sp>
        <p:nvSpPr>
          <p:cNvPr id="214" name="Shape 214"/>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15"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16" name="Shape 216"/>
          <p:cNvSpPr>
            <a:spLocks noGrp="1"/>
          </p:cNvSpPr>
          <p:nvPr>
            <p:ph type="title"/>
          </p:nvPr>
        </p:nvSpPr>
        <p:spPr>
          <a:xfrm>
            <a:off x="685439" y="2129982"/>
            <a:ext cx="7773122" cy="1470397"/>
          </a:xfrm>
          <a:prstGeom prst="rect">
            <a:avLst/>
          </a:prstGeom>
        </p:spPr>
        <p:txBody>
          <a:bodyPr/>
          <a:lstStyle/>
          <a:p>
            <a:r>
              <a:t>Texte du titre</a:t>
            </a:r>
          </a:p>
        </p:txBody>
      </p:sp>
      <p:sp>
        <p:nvSpPr>
          <p:cNvPr id="217" name="Shape 217"/>
          <p:cNvSpPr>
            <a:spLocks noGrp="1"/>
          </p:cNvSpPr>
          <p:nvPr>
            <p:ph type="body" sz="quarter" idx="1"/>
          </p:nvPr>
        </p:nvSpPr>
        <p:spPr>
          <a:xfrm>
            <a:off x="1372320" y="3885527"/>
            <a:ext cx="6400802" cy="1752666"/>
          </a:xfrm>
          <a:prstGeom prst="rect">
            <a:avLst/>
          </a:prstGeom>
        </p:spPr>
        <p:txBody>
          <a:bodyPr/>
          <a:lstStyle>
            <a:lvl1pPr marL="0" indent="0" algn="ctr"/>
            <a:lvl2pPr marL="742950" indent="-285750" algn="ctr">
              <a:buSzPct val="100000"/>
              <a:buChar char="–"/>
            </a:lvl2pPr>
            <a:lvl3pPr marL="1085850" indent="-171450" algn="ctr">
              <a:buChar char="•"/>
            </a:lvl3pPr>
            <a:lvl4pPr marL="1577338" indent="-205738" algn="ctr">
              <a:buSzPct val="100000"/>
              <a:buChar char="–"/>
            </a:lvl4pPr>
            <a:lvl5pPr marL="2034538" indent="-205738" algn="ctr">
              <a:buSzPct val="100000"/>
              <a:buChar char="»"/>
            </a:lvl5pPr>
          </a:lstStyle>
          <a:p>
            <a:r>
              <a:t>Texte niveau 1</a:t>
            </a:r>
          </a:p>
          <a:p>
            <a:pPr lvl="1"/>
            <a:r>
              <a:t>Texte niveau 2</a:t>
            </a:r>
          </a:p>
          <a:p>
            <a:pPr lvl="2"/>
            <a:r>
              <a:t>Texte niveau 3</a:t>
            </a:r>
          </a:p>
          <a:p>
            <a:pPr lvl="3"/>
            <a:r>
              <a:t>Texte niveau 4</a:t>
            </a:r>
          </a:p>
          <a:p>
            <a:pPr lvl="4"/>
            <a:r>
              <a:t>Texte niveau 5</a:t>
            </a:r>
          </a:p>
        </p:txBody>
      </p:sp>
      <p:sp>
        <p:nvSpPr>
          <p:cNvPr id="218" name="Shape 21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3634160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25" name="Shape 225"/>
          <p:cNvSpPr>
            <a:spLocks noGrp="1"/>
          </p:cNvSpPr>
          <p:nvPr>
            <p:ph type="title"/>
          </p:nvPr>
        </p:nvSpPr>
        <p:spPr>
          <a:prstGeom prst="rect">
            <a:avLst/>
          </a:prstGeom>
        </p:spPr>
        <p:txBody>
          <a:bodyPr/>
          <a:lstStyle/>
          <a:p>
            <a:r>
              <a:t>Texte du titre</a:t>
            </a:r>
          </a:p>
        </p:txBody>
      </p:sp>
      <p:sp>
        <p:nvSpPr>
          <p:cNvPr id="226" name="Shape 226"/>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7" name="Shape 227"/>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1827626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1_Titre de section">
    <p:spTree>
      <p:nvGrpSpPr>
        <p:cNvPr id="1" name=""/>
        <p:cNvGrpSpPr/>
        <p:nvPr/>
      </p:nvGrpSpPr>
      <p:grpSpPr>
        <a:xfrm>
          <a:off x="0" y="0"/>
          <a:ext cx="0" cy="0"/>
          <a:chOff x="0" y="0"/>
          <a:chExt cx="0" cy="0"/>
        </a:xfrm>
      </p:grpSpPr>
      <p:sp>
        <p:nvSpPr>
          <p:cNvPr id="234" name="Shape 234"/>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35"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36" name="Shape 236"/>
          <p:cNvSpPr>
            <a:spLocks noGrp="1"/>
          </p:cNvSpPr>
          <p:nvPr>
            <p:ph type="title"/>
          </p:nvPr>
        </p:nvSpPr>
        <p:spPr>
          <a:xfrm>
            <a:off x="722880" y="4406863"/>
            <a:ext cx="7771680" cy="1362385"/>
          </a:xfrm>
          <a:prstGeom prst="rect">
            <a:avLst/>
          </a:prstGeom>
        </p:spPr>
        <p:txBody>
          <a:bodyPr/>
          <a:lstStyle>
            <a:lvl1pPr>
              <a:defRPr sz="3600" b="1" cap="all"/>
            </a:lvl1pPr>
          </a:lstStyle>
          <a:p>
            <a:r>
              <a:t>Texte du titre</a:t>
            </a:r>
          </a:p>
        </p:txBody>
      </p:sp>
      <p:sp>
        <p:nvSpPr>
          <p:cNvPr id="237" name="Shape 237"/>
          <p:cNvSpPr>
            <a:spLocks noGrp="1"/>
          </p:cNvSpPr>
          <p:nvPr>
            <p:ph type="body" sz="quarter" idx="1"/>
          </p:nvPr>
        </p:nvSpPr>
        <p:spPr>
          <a:xfrm>
            <a:off x="722880" y="2906223"/>
            <a:ext cx="7771680" cy="1500640"/>
          </a:xfrm>
          <a:prstGeom prst="rect">
            <a:avLst/>
          </a:prstGeom>
        </p:spPr>
        <p:txBody>
          <a:bodyPr anchor="b"/>
          <a:lstStyle>
            <a:lvl1pPr marL="0" indent="0"/>
            <a:lvl2pPr marL="742950" indent="-285750">
              <a:buSzPct val="100000"/>
              <a:buChar char="–"/>
            </a:lvl2pPr>
            <a:lvl3pPr marL="1085850" indent="-171450">
              <a:buChar char="•"/>
            </a:lvl3pPr>
            <a:lvl4pPr marL="1577338" indent="-205738">
              <a:buSzPct val="100000"/>
              <a:buChar char="–"/>
            </a:lvl4pPr>
            <a:lvl5pPr marL="2034538" indent="-205738">
              <a:buSzPct val="100000"/>
              <a:buChar char="»"/>
            </a:lvl5pPr>
          </a:lstStyle>
          <a:p>
            <a:r>
              <a:t>Texte niveau 1</a:t>
            </a:r>
          </a:p>
          <a:p>
            <a:pPr lvl="1"/>
            <a:r>
              <a:t>Texte niveau 2</a:t>
            </a:r>
          </a:p>
          <a:p>
            <a:pPr lvl="2"/>
            <a:r>
              <a:t>Texte niveau 3</a:t>
            </a:r>
          </a:p>
          <a:p>
            <a:pPr lvl="3"/>
            <a:r>
              <a:t>Texte niveau 4</a:t>
            </a:r>
          </a:p>
          <a:p>
            <a:pPr lvl="4"/>
            <a:r>
              <a:t>Texte niveau 5</a:t>
            </a:r>
          </a:p>
        </p:txBody>
      </p:sp>
      <p:sp>
        <p:nvSpPr>
          <p:cNvPr id="238" name="Shape 238"/>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464838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2_Deux contenus">
    <p:spTree>
      <p:nvGrpSpPr>
        <p:cNvPr id="1" name=""/>
        <p:cNvGrpSpPr/>
        <p:nvPr/>
      </p:nvGrpSpPr>
      <p:grpSpPr>
        <a:xfrm>
          <a:off x="0" y="0"/>
          <a:ext cx="0" cy="0"/>
          <a:chOff x="0" y="0"/>
          <a:chExt cx="0" cy="0"/>
        </a:xfrm>
      </p:grpSpPr>
      <p:sp>
        <p:nvSpPr>
          <p:cNvPr id="245" name="Shape 245"/>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46"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47" name="Shape 247"/>
          <p:cNvSpPr>
            <a:spLocks noGrp="1"/>
          </p:cNvSpPr>
          <p:nvPr>
            <p:ph type="title"/>
          </p:nvPr>
        </p:nvSpPr>
        <p:spPr>
          <a:prstGeom prst="rect">
            <a:avLst/>
          </a:prstGeom>
        </p:spPr>
        <p:txBody>
          <a:bodyPr/>
          <a:lstStyle/>
          <a:p>
            <a:r>
              <a:t>Texte du titre</a:t>
            </a:r>
          </a:p>
        </p:txBody>
      </p:sp>
      <p:sp>
        <p:nvSpPr>
          <p:cNvPr id="248" name="Shape 248"/>
          <p:cNvSpPr>
            <a:spLocks noGrp="1"/>
          </p:cNvSpPr>
          <p:nvPr>
            <p:ph type="body" sz="half" idx="1"/>
          </p:nvPr>
        </p:nvSpPr>
        <p:spPr>
          <a:xfrm>
            <a:off x="468000" y="1476156"/>
            <a:ext cx="4034883" cy="4689134"/>
          </a:xfrm>
          <a:prstGeom prst="rect">
            <a:avLst/>
          </a:prstGeom>
        </p:spPr>
        <p:txBody>
          <a:bodyPr/>
          <a:lstStyle>
            <a:lvl1pPr>
              <a:spcBef>
                <a:spcPts val="600"/>
              </a:spcBef>
              <a:defRPr sz="2500"/>
            </a:lvl1pPr>
            <a:lvl2pPr>
              <a:spcBef>
                <a:spcPts val="600"/>
              </a:spcBef>
              <a:defRPr sz="2500"/>
            </a:lvl2pPr>
            <a:lvl3pPr marL="1121617" indent="-740010">
              <a:spcBef>
                <a:spcPts val="600"/>
              </a:spcBef>
              <a:defRPr sz="2500"/>
            </a:lvl3pPr>
            <a:lvl4pPr>
              <a:spcBef>
                <a:spcPts val="600"/>
              </a:spcBef>
              <a:defRPr sz="2500"/>
            </a:lvl4pPr>
            <a:lvl5pPr>
              <a:spcBef>
                <a:spcPts val="600"/>
              </a:spcBef>
              <a:defRPr sz="2500"/>
            </a:lvl5pPr>
          </a:lstStyle>
          <a:p>
            <a:r>
              <a:t>Texte niveau 1</a:t>
            </a:r>
          </a:p>
          <a:p>
            <a:pPr lvl="1"/>
            <a:r>
              <a:t>Texte niveau 2</a:t>
            </a:r>
          </a:p>
          <a:p>
            <a:pPr lvl="2"/>
            <a:r>
              <a:t>Texte niveau 3</a:t>
            </a:r>
          </a:p>
          <a:p>
            <a:pPr lvl="3"/>
            <a:r>
              <a:t>Texte niveau 4</a:t>
            </a:r>
          </a:p>
          <a:p>
            <a:pPr lvl="4"/>
            <a:r>
              <a:t>Texte niveau 5</a:t>
            </a:r>
          </a:p>
        </p:txBody>
      </p:sp>
      <p:sp>
        <p:nvSpPr>
          <p:cNvPr id="249" name="Shape 24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7217578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2_Comparaison">
    <p:spTree>
      <p:nvGrpSpPr>
        <p:cNvPr id="1" name=""/>
        <p:cNvGrpSpPr/>
        <p:nvPr/>
      </p:nvGrpSpPr>
      <p:grpSpPr>
        <a:xfrm>
          <a:off x="0" y="0"/>
          <a:ext cx="0" cy="0"/>
          <a:chOff x="0" y="0"/>
          <a:chExt cx="0" cy="0"/>
        </a:xfrm>
      </p:grpSpPr>
      <p:sp>
        <p:nvSpPr>
          <p:cNvPr id="256" name="Shape 256"/>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57"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58" name="Shape 258"/>
          <p:cNvSpPr>
            <a:spLocks noGrp="1"/>
          </p:cNvSpPr>
          <p:nvPr>
            <p:ph type="title"/>
          </p:nvPr>
        </p:nvSpPr>
        <p:spPr>
          <a:xfrm>
            <a:off x="457920" y="275070"/>
            <a:ext cx="8229601" cy="1142040"/>
          </a:xfrm>
          <a:prstGeom prst="rect">
            <a:avLst/>
          </a:prstGeom>
        </p:spPr>
        <p:txBody>
          <a:bodyPr/>
          <a:lstStyle/>
          <a:p>
            <a:r>
              <a:t>Texte du titre</a:t>
            </a:r>
          </a:p>
        </p:txBody>
      </p:sp>
      <p:sp>
        <p:nvSpPr>
          <p:cNvPr id="259" name="Shape 259"/>
          <p:cNvSpPr>
            <a:spLocks noGrp="1"/>
          </p:cNvSpPr>
          <p:nvPr>
            <p:ph type="body" sz="quarter" idx="1"/>
          </p:nvPr>
        </p:nvSpPr>
        <p:spPr>
          <a:xfrm>
            <a:off x="457920" y="1535199"/>
            <a:ext cx="4039200" cy="639429"/>
          </a:xfrm>
          <a:prstGeom prst="rect">
            <a:avLst/>
          </a:prstGeom>
        </p:spPr>
        <p:txBody>
          <a:bodyPr anchor="b"/>
          <a:lstStyle>
            <a:lvl1pPr marL="0" indent="0">
              <a:spcBef>
                <a:spcPts val="500"/>
              </a:spcBef>
              <a:defRPr sz="2100" b="1"/>
            </a:lvl1pPr>
            <a:lvl2pPr marL="790575" indent="-333375">
              <a:spcBef>
                <a:spcPts val="500"/>
              </a:spcBef>
              <a:buSzPct val="100000"/>
              <a:buChar char="–"/>
              <a:defRPr sz="2100" b="1"/>
            </a:lvl2pPr>
            <a:lvl3pPr marL="1114425" indent="-200025">
              <a:spcBef>
                <a:spcPts val="500"/>
              </a:spcBef>
              <a:buChar char="•"/>
              <a:defRPr sz="2100" b="1"/>
            </a:lvl3pPr>
            <a:lvl4pPr marL="1611628" indent="-240028">
              <a:spcBef>
                <a:spcPts val="500"/>
              </a:spcBef>
              <a:buSzPct val="100000"/>
              <a:buChar char="–"/>
              <a:defRPr sz="2100" b="1"/>
            </a:lvl4pPr>
            <a:lvl5pPr marL="2068828" indent="-240028">
              <a:spcBef>
                <a:spcPts val="500"/>
              </a:spcBef>
              <a:buSzPct val="100000"/>
              <a:buChar char="»"/>
              <a:defRPr sz="2100" b="1"/>
            </a:lvl5pPr>
          </a:lstStyle>
          <a:p>
            <a:r>
              <a:t>Texte niveau 1</a:t>
            </a:r>
          </a:p>
          <a:p>
            <a:pPr lvl="1"/>
            <a:r>
              <a:t>Texte niveau 2</a:t>
            </a:r>
          </a:p>
          <a:p>
            <a:pPr lvl="2"/>
            <a:r>
              <a:t>Texte niveau 3</a:t>
            </a:r>
          </a:p>
          <a:p>
            <a:pPr lvl="3"/>
            <a:r>
              <a:t>Texte niveau 4</a:t>
            </a:r>
          </a:p>
          <a:p>
            <a:pPr lvl="4"/>
            <a:r>
              <a:t>Texte niveau 5</a:t>
            </a:r>
          </a:p>
        </p:txBody>
      </p:sp>
      <p:sp>
        <p:nvSpPr>
          <p:cNvPr id="260" name="Shape 260"/>
          <p:cNvSpPr>
            <a:spLocks noGrp="1"/>
          </p:cNvSpPr>
          <p:nvPr>
            <p:ph type="body" sz="quarter" idx="13"/>
          </p:nvPr>
        </p:nvSpPr>
        <p:spPr>
          <a:xfrm>
            <a:off x="4645440" y="1535199"/>
            <a:ext cx="4042082" cy="639429"/>
          </a:xfrm>
          <a:prstGeom prst="rect">
            <a:avLst/>
          </a:prstGeom>
        </p:spPr>
        <p:txBody>
          <a:bodyPr anchor="b"/>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261" name="Shape 26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2075389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Titre seul">
    <p:spTree>
      <p:nvGrpSpPr>
        <p:cNvPr id="1" name=""/>
        <p:cNvGrpSpPr/>
        <p:nvPr/>
      </p:nvGrpSpPr>
      <p:grpSpPr>
        <a:xfrm>
          <a:off x="0" y="0"/>
          <a:ext cx="0" cy="0"/>
          <a:chOff x="0" y="0"/>
          <a:chExt cx="0" cy="0"/>
        </a:xfrm>
      </p:grpSpPr>
      <p:sp>
        <p:nvSpPr>
          <p:cNvPr id="268" name="Shape 268"/>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69"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70" name="Shape 270"/>
          <p:cNvSpPr>
            <a:spLocks noGrp="1"/>
          </p:cNvSpPr>
          <p:nvPr>
            <p:ph type="title"/>
          </p:nvPr>
        </p:nvSpPr>
        <p:spPr>
          <a:prstGeom prst="rect">
            <a:avLst/>
          </a:prstGeom>
        </p:spPr>
        <p:txBody>
          <a:bodyPr/>
          <a:lstStyle/>
          <a:p>
            <a:r>
              <a:t>Texte du titre</a:t>
            </a:r>
          </a:p>
        </p:txBody>
      </p:sp>
      <p:sp>
        <p:nvSpPr>
          <p:cNvPr id="271" name="Shape 271"/>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1083772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_Vide">
    <p:spTree>
      <p:nvGrpSpPr>
        <p:cNvPr id="1" name=""/>
        <p:cNvGrpSpPr/>
        <p:nvPr/>
      </p:nvGrpSpPr>
      <p:grpSpPr>
        <a:xfrm>
          <a:off x="0" y="0"/>
          <a:ext cx="0" cy="0"/>
          <a:chOff x="0" y="0"/>
          <a:chExt cx="0" cy="0"/>
        </a:xfrm>
      </p:grpSpPr>
      <p:sp>
        <p:nvSpPr>
          <p:cNvPr id="278" name="Shape 278"/>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79"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80" name="Shape 280"/>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7329520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Contenu avec légende">
    <p:spTree>
      <p:nvGrpSpPr>
        <p:cNvPr id="1" name=""/>
        <p:cNvGrpSpPr/>
        <p:nvPr/>
      </p:nvGrpSpPr>
      <p:grpSpPr>
        <a:xfrm>
          <a:off x="0" y="0"/>
          <a:ext cx="0" cy="0"/>
          <a:chOff x="0" y="0"/>
          <a:chExt cx="0" cy="0"/>
        </a:xfrm>
      </p:grpSpPr>
      <p:sp>
        <p:nvSpPr>
          <p:cNvPr id="287" name="Shape 287"/>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288"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289" name="Shape 289"/>
          <p:cNvSpPr>
            <a:spLocks noGrp="1"/>
          </p:cNvSpPr>
          <p:nvPr>
            <p:ph type="title"/>
          </p:nvPr>
        </p:nvSpPr>
        <p:spPr>
          <a:xfrm>
            <a:off x="457920" y="273629"/>
            <a:ext cx="3008161" cy="1160763"/>
          </a:xfrm>
          <a:prstGeom prst="rect">
            <a:avLst/>
          </a:prstGeom>
        </p:spPr>
        <p:txBody>
          <a:bodyPr anchor="b"/>
          <a:lstStyle>
            <a:lvl1pPr>
              <a:defRPr sz="1800" b="1"/>
            </a:lvl1pPr>
          </a:lstStyle>
          <a:p>
            <a:r>
              <a:t>Texte du titre</a:t>
            </a:r>
          </a:p>
        </p:txBody>
      </p:sp>
      <p:sp>
        <p:nvSpPr>
          <p:cNvPr id="290" name="Shape 290"/>
          <p:cNvSpPr>
            <a:spLocks noGrp="1"/>
          </p:cNvSpPr>
          <p:nvPr>
            <p:ph type="body" idx="1"/>
          </p:nvPr>
        </p:nvSpPr>
        <p:spPr>
          <a:xfrm>
            <a:off x="3575520" y="273629"/>
            <a:ext cx="5112002" cy="5852775"/>
          </a:xfrm>
          <a:prstGeom prst="rect">
            <a:avLst/>
          </a:prstGeom>
        </p:spPr>
        <p:txBody>
          <a:bodyPr/>
          <a:lstStyle>
            <a:lvl1pPr>
              <a:spcBef>
                <a:spcPts val="600"/>
              </a:spcBef>
              <a:defRPr sz="2900"/>
            </a:lvl1pPr>
            <a:lvl2pPr>
              <a:spcBef>
                <a:spcPts val="600"/>
              </a:spcBef>
              <a:defRPr sz="2900"/>
            </a:lvl2pPr>
            <a:lvl3pPr marL="1117387" indent="-735781">
              <a:spcBef>
                <a:spcPts val="600"/>
              </a:spcBef>
              <a:defRPr sz="2900"/>
            </a:lvl3pPr>
            <a:lvl4pPr>
              <a:spcBef>
                <a:spcPts val="600"/>
              </a:spcBef>
              <a:defRPr sz="2900"/>
            </a:lvl4pPr>
            <a:lvl5pPr>
              <a:spcBef>
                <a:spcPts val="600"/>
              </a:spcBef>
              <a:defRPr sz="2900"/>
            </a:lvl5pPr>
          </a:lstStyle>
          <a:p>
            <a:r>
              <a:t>Texte niveau 1</a:t>
            </a:r>
          </a:p>
          <a:p>
            <a:pPr lvl="1"/>
            <a:r>
              <a:t>Texte niveau 2</a:t>
            </a:r>
          </a:p>
          <a:p>
            <a:pPr lvl="2"/>
            <a:r>
              <a:t>Texte niveau 3</a:t>
            </a:r>
          </a:p>
          <a:p>
            <a:pPr lvl="3"/>
            <a:r>
              <a:t>Texte niveau 4</a:t>
            </a:r>
          </a:p>
          <a:p>
            <a:pPr lvl="4"/>
            <a:r>
              <a:t>Texte niveau 5</a:t>
            </a:r>
          </a:p>
        </p:txBody>
      </p:sp>
      <p:sp>
        <p:nvSpPr>
          <p:cNvPr id="291" name="Shape 291"/>
          <p:cNvSpPr>
            <a:spLocks noGrp="1"/>
          </p:cNvSpPr>
          <p:nvPr>
            <p:ph type="body" sz="half" idx="13"/>
          </p:nvPr>
        </p:nvSpPr>
        <p:spPr>
          <a:xfrm>
            <a:off x="457920" y="1434391"/>
            <a:ext cx="3008161" cy="4692013"/>
          </a:xfrm>
          <a:prstGeom prst="rect">
            <a:avLst/>
          </a:prstGeom>
        </p:spPr>
        <p:txBody>
          <a:bodyPr/>
          <a:lstStyle/>
          <a:p>
            <a:pPr marL="342900" indent="-342900" defTabSz="457200">
              <a:lnSpc>
                <a:spcPct val="90000"/>
              </a:lnSpc>
              <a:buSzPct val="100000"/>
              <a:buFont typeface="Arial"/>
              <a:buChar char="•"/>
              <a:defRPr>
                <a:solidFill>
                  <a:srgbClr val="000000"/>
                </a:solidFill>
                <a:latin typeface="Candara"/>
                <a:ea typeface="Candara"/>
                <a:cs typeface="Candara"/>
                <a:sym typeface="Candara"/>
              </a:defRPr>
            </a:pPr>
            <a:endParaRPr/>
          </a:p>
        </p:txBody>
      </p:sp>
      <p:sp>
        <p:nvSpPr>
          <p:cNvPr id="292" name="Shape 29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296170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Image avec légende">
    <p:spTree>
      <p:nvGrpSpPr>
        <p:cNvPr id="1" name=""/>
        <p:cNvGrpSpPr/>
        <p:nvPr/>
      </p:nvGrpSpPr>
      <p:grpSpPr>
        <a:xfrm>
          <a:off x="0" y="0"/>
          <a:ext cx="0" cy="0"/>
          <a:chOff x="0" y="0"/>
          <a:chExt cx="0" cy="0"/>
        </a:xfrm>
      </p:grpSpPr>
      <p:sp>
        <p:nvSpPr>
          <p:cNvPr id="299" name="Shape 299"/>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300"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301" name="Shape 301"/>
          <p:cNvSpPr>
            <a:spLocks noGrp="1"/>
          </p:cNvSpPr>
          <p:nvPr>
            <p:ph type="title"/>
          </p:nvPr>
        </p:nvSpPr>
        <p:spPr>
          <a:xfrm>
            <a:off x="1792801" y="4800024"/>
            <a:ext cx="5486402" cy="567422"/>
          </a:xfrm>
          <a:prstGeom prst="rect">
            <a:avLst/>
          </a:prstGeom>
        </p:spPr>
        <p:txBody>
          <a:bodyPr anchor="b"/>
          <a:lstStyle>
            <a:lvl1pPr>
              <a:defRPr sz="1800" b="1"/>
            </a:lvl1pPr>
          </a:lstStyle>
          <a:p>
            <a:r>
              <a:t>Texte du titre</a:t>
            </a:r>
          </a:p>
        </p:txBody>
      </p:sp>
      <p:sp>
        <p:nvSpPr>
          <p:cNvPr id="302" name="Shape 302"/>
          <p:cNvSpPr>
            <a:spLocks noGrp="1"/>
          </p:cNvSpPr>
          <p:nvPr>
            <p:ph type="pic" sz="half" idx="13"/>
          </p:nvPr>
        </p:nvSpPr>
        <p:spPr>
          <a:xfrm>
            <a:off x="1792801" y="612065"/>
            <a:ext cx="5486402" cy="4115952"/>
          </a:xfrm>
          <a:prstGeom prst="rect">
            <a:avLst/>
          </a:prstGeom>
        </p:spPr>
        <p:txBody>
          <a:bodyPr lIns="91439" tIns="45719" rIns="91439" bIns="45719">
            <a:noAutofit/>
          </a:bodyPr>
          <a:lstStyle/>
          <a:p>
            <a:endParaRPr/>
          </a:p>
        </p:txBody>
      </p:sp>
      <p:sp>
        <p:nvSpPr>
          <p:cNvPr id="303" name="Shape 303"/>
          <p:cNvSpPr>
            <a:spLocks noGrp="1"/>
          </p:cNvSpPr>
          <p:nvPr>
            <p:ph type="body" sz="quarter" idx="1"/>
          </p:nvPr>
        </p:nvSpPr>
        <p:spPr>
          <a:xfrm>
            <a:off x="1792801" y="5367444"/>
            <a:ext cx="5486402" cy="805046"/>
          </a:xfrm>
          <a:prstGeom prst="rect">
            <a:avLst/>
          </a:prstGeom>
        </p:spPr>
        <p:txBody>
          <a:bodyPr/>
          <a:lstStyle>
            <a:lvl1pPr marL="0" indent="0">
              <a:spcBef>
                <a:spcPts val="200"/>
              </a:spcBef>
              <a:defRPr sz="1200"/>
            </a:lvl1pPr>
            <a:lvl2pPr marL="647700" indent="-190500">
              <a:spcBef>
                <a:spcPts val="200"/>
              </a:spcBef>
              <a:buSzPct val="100000"/>
              <a:buChar char="–"/>
              <a:defRPr sz="1200"/>
            </a:lvl2pPr>
            <a:lvl3pPr marL="1028700" indent="-114300">
              <a:spcBef>
                <a:spcPts val="200"/>
              </a:spcBef>
              <a:buChar char="•"/>
              <a:defRPr sz="1200"/>
            </a:lvl3pPr>
            <a:lvl4pPr marL="1508759" indent="-137159">
              <a:spcBef>
                <a:spcPts val="200"/>
              </a:spcBef>
              <a:buSzPct val="100000"/>
              <a:buChar char="–"/>
              <a:defRPr sz="1200"/>
            </a:lvl4pPr>
            <a:lvl5pPr marL="1965959" indent="-137159">
              <a:spcBef>
                <a:spcPts val="200"/>
              </a:spcBef>
              <a:buSzPct val="100000"/>
              <a:buChar char="»"/>
              <a:defRPr sz="1200"/>
            </a:lvl5pPr>
          </a:lstStyle>
          <a:p>
            <a:r>
              <a:t>Texte niveau 1</a:t>
            </a:r>
          </a:p>
          <a:p>
            <a:pPr lvl="1"/>
            <a:r>
              <a:t>Texte niveau 2</a:t>
            </a:r>
          </a:p>
          <a:p>
            <a:pPr lvl="2"/>
            <a:r>
              <a:t>Texte niveau 3</a:t>
            </a:r>
          </a:p>
          <a:p>
            <a:pPr lvl="3"/>
            <a:r>
              <a:t>Texte niveau 4</a:t>
            </a:r>
          </a:p>
          <a:p>
            <a:pPr lvl="4"/>
            <a:r>
              <a:t>Texte niveau 5</a:t>
            </a:r>
          </a:p>
        </p:txBody>
      </p:sp>
      <p:sp>
        <p:nvSpPr>
          <p:cNvPr id="304" name="Shape 304"/>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648266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pic>
        <p:nvPicPr>
          <p:cNvPr id="12" name="image1.jp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0" cy="6680200"/>
          </a:xfrm>
          <a:prstGeom prst="rect">
            <a:avLst/>
          </a:prstGeom>
          <a:ln w="12700">
            <a:miter lim="400000"/>
          </a:ln>
        </p:spPr>
      </p:pic>
      <p:sp>
        <p:nvSpPr>
          <p:cNvPr id="13" name="Shape 13"/>
          <p:cNvSpPr>
            <a:spLocks noGrp="1"/>
          </p:cNvSpPr>
          <p:nvPr>
            <p:ph type="title"/>
          </p:nvPr>
        </p:nvSpPr>
        <p:spPr>
          <a:xfrm>
            <a:off x="685800" y="2638425"/>
            <a:ext cx="7772400" cy="1094271"/>
          </a:xfrm>
          <a:prstGeom prst="rect">
            <a:avLst/>
          </a:prstGeom>
          <a:extLst>
            <a:ext uri="{C572A759-6A51-4108-AA02-DFA0A04FC94B}">
              <ma14:wrappingTextBoxFlag xmlns="" xmlns:ma14="http://schemas.microsoft.com/office/mac/drawingml/2011/main" val="1"/>
            </a:ext>
          </a:extLst>
        </p:spPr>
        <p:txBody>
          <a:bodyPr anchor="t">
            <a:normAutofit/>
          </a:bodyPr>
          <a:lstStyle>
            <a:lvl1pPr>
              <a:defRPr sz="3600">
                <a:solidFill>
                  <a:srgbClr val="595959"/>
                </a:solidFill>
                <a:latin typeface="Verdana"/>
                <a:ea typeface="Verdana"/>
                <a:cs typeface="Verdana"/>
                <a:sym typeface="Verdana"/>
              </a:defRPr>
            </a:lvl1pPr>
          </a:lstStyle>
          <a:p>
            <a:r>
              <a:t>Cliquez et modifiez le titre</a:t>
            </a:r>
          </a:p>
        </p:txBody>
      </p:sp>
      <p:sp>
        <p:nvSpPr>
          <p:cNvPr id="14" name="Shape 14"/>
          <p:cNvSpPr>
            <a:spLocks noGrp="1"/>
          </p:cNvSpPr>
          <p:nvPr>
            <p:ph type="body" sz="quarter" idx="1"/>
          </p:nvPr>
        </p:nvSpPr>
        <p:spPr>
          <a:xfrm>
            <a:off x="1261164" y="4278795"/>
            <a:ext cx="6778488" cy="696844"/>
          </a:xfrm>
          <a:prstGeom prst="rect">
            <a:avLst/>
          </a:prstGeom>
          <a:extLst>
            <a:ext uri="{C572A759-6A51-4108-AA02-DFA0A04FC94B}">
              <ma14:wrappingTextBoxFlag xmlns="" xmlns:ma14="http://schemas.microsoft.com/office/mac/drawingml/2011/main" val="1"/>
            </a:ext>
          </a:extLst>
        </p:spPr>
        <p:txBody>
          <a:bodyPr>
            <a:normAutofit/>
          </a:bodyPr>
          <a:lstStyle>
            <a:lvl1pPr marL="0" indent="0" algn="ctr">
              <a:buSzTx/>
              <a:buFontTx/>
              <a:buNone/>
              <a:defRPr>
                <a:solidFill>
                  <a:srgbClr val="888888"/>
                </a:solidFill>
                <a:latin typeface="Verdana"/>
                <a:ea typeface="Verdana"/>
                <a:cs typeface="Verdana"/>
                <a:sym typeface="Verdana"/>
              </a:defRPr>
            </a:lvl1pPr>
          </a:lstStyle>
          <a:p>
            <a:r>
              <a:t>Cliquez pour modifier le style des sous-titres du masque</a:t>
            </a:r>
          </a:p>
        </p:txBody>
      </p:sp>
      <p:sp>
        <p:nvSpPr>
          <p:cNvPr id="15" name="Shape 1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9458139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Titre et texte vertical">
    <p:spTree>
      <p:nvGrpSpPr>
        <p:cNvPr id="1" name=""/>
        <p:cNvGrpSpPr/>
        <p:nvPr/>
      </p:nvGrpSpPr>
      <p:grpSpPr>
        <a:xfrm>
          <a:off x="0" y="0"/>
          <a:ext cx="0" cy="0"/>
          <a:chOff x="0" y="0"/>
          <a:chExt cx="0" cy="0"/>
        </a:xfrm>
      </p:grpSpPr>
      <p:sp>
        <p:nvSpPr>
          <p:cNvPr id="311" name="Shape 311"/>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312"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313" name="Shape 313"/>
          <p:cNvSpPr>
            <a:spLocks noGrp="1"/>
          </p:cNvSpPr>
          <p:nvPr>
            <p:ph type="title"/>
          </p:nvPr>
        </p:nvSpPr>
        <p:spPr>
          <a:prstGeom prst="rect">
            <a:avLst/>
          </a:prstGeom>
        </p:spPr>
        <p:txBody>
          <a:bodyPr/>
          <a:lstStyle/>
          <a:p>
            <a:r>
              <a:t>Texte du titre</a:t>
            </a:r>
          </a:p>
        </p:txBody>
      </p:sp>
      <p:sp>
        <p:nvSpPr>
          <p:cNvPr id="314" name="Shape 314"/>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15" name="Shape 31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266927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Titre vertical et texte">
    <p:spTree>
      <p:nvGrpSpPr>
        <p:cNvPr id="1" name=""/>
        <p:cNvGrpSpPr/>
        <p:nvPr/>
      </p:nvGrpSpPr>
      <p:grpSpPr>
        <a:xfrm>
          <a:off x="0" y="0"/>
          <a:ext cx="0" cy="0"/>
          <a:chOff x="0" y="0"/>
          <a:chExt cx="0" cy="0"/>
        </a:xfrm>
      </p:grpSpPr>
      <p:sp>
        <p:nvSpPr>
          <p:cNvPr id="322" name="Shape 322"/>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323" name="image5.jpeg" descr="Logo_Allianz"/>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324" name="Shape 324"/>
          <p:cNvSpPr>
            <a:spLocks noGrp="1"/>
          </p:cNvSpPr>
          <p:nvPr>
            <p:ph type="title"/>
          </p:nvPr>
        </p:nvSpPr>
        <p:spPr>
          <a:xfrm>
            <a:off x="6624000" y="629347"/>
            <a:ext cx="2052002" cy="5535942"/>
          </a:xfrm>
          <a:prstGeom prst="rect">
            <a:avLst/>
          </a:prstGeom>
        </p:spPr>
        <p:txBody>
          <a:bodyPr/>
          <a:lstStyle/>
          <a:p>
            <a:r>
              <a:t>Texte du titre</a:t>
            </a:r>
          </a:p>
        </p:txBody>
      </p:sp>
      <p:sp>
        <p:nvSpPr>
          <p:cNvPr id="325" name="Shape 325"/>
          <p:cNvSpPr>
            <a:spLocks noGrp="1"/>
          </p:cNvSpPr>
          <p:nvPr>
            <p:ph type="body" idx="1"/>
          </p:nvPr>
        </p:nvSpPr>
        <p:spPr>
          <a:xfrm>
            <a:off x="468000" y="629347"/>
            <a:ext cx="6017760" cy="5535942"/>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26" name="Shape 326"/>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0538090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638425"/>
            <a:ext cx="7772400" cy="1094271"/>
          </a:xfrm>
          <a:prstGeom prst="rect">
            <a:avLst/>
          </a:prstGeom>
        </p:spPr>
        <p:txBody>
          <a:bodyPr/>
          <a:lstStyle>
            <a:lvl1pPr>
              <a:defRPr sz="3600" baseline="0">
                <a:solidFill>
                  <a:srgbClr val="595959"/>
                </a:solidFill>
                <a:latin typeface="Verdana"/>
                <a:cs typeface="Verdana"/>
              </a:defRPr>
            </a:lvl1pPr>
          </a:lstStyle>
          <a:p>
            <a:r>
              <a:rPr lang="fr-FR" dirty="0"/>
              <a:t>Cliquez et modifiez le titre</a:t>
            </a:r>
          </a:p>
        </p:txBody>
      </p:sp>
      <p:sp>
        <p:nvSpPr>
          <p:cNvPr id="3" name="Sous-titre 2"/>
          <p:cNvSpPr>
            <a:spLocks noGrp="1"/>
          </p:cNvSpPr>
          <p:nvPr>
            <p:ph type="subTitle" idx="1"/>
          </p:nvPr>
        </p:nvSpPr>
        <p:spPr>
          <a:xfrm>
            <a:off x="1261164" y="4278795"/>
            <a:ext cx="6778487" cy="696843"/>
          </a:xfrm>
          <a:prstGeom prst="rect">
            <a:avLst/>
          </a:prstGeom>
        </p:spPr>
        <p:txBody>
          <a:bodyPr/>
          <a:lstStyle>
            <a:lvl1pPr marL="0" indent="0" algn="ctr">
              <a:buNone/>
              <a:defRPr baseline="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Tree>
    <p:extLst>
      <p:ext uri="{BB962C8B-B14F-4D97-AF65-F5344CB8AC3E}">
        <p14:creationId xmlns:p14="http://schemas.microsoft.com/office/powerpoint/2010/main" val="16389202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22313" y="2835552"/>
            <a:ext cx="7772400" cy="698362"/>
          </a:xfrm>
          <a:prstGeom prst="rect">
            <a:avLst/>
          </a:prstGeom>
        </p:spPr>
        <p:txBody>
          <a:bodyPr anchor="t"/>
          <a:lstStyle>
            <a:lvl1pPr algn="ctr">
              <a:defRPr sz="3200" b="0" cap="all" baseline="0">
                <a:solidFill>
                  <a:schemeClr val="accent5"/>
                </a:solidFill>
                <a:latin typeface="Verdana"/>
                <a:cs typeface="Verdana"/>
              </a:defRPr>
            </a:lvl1pPr>
          </a:lstStyle>
          <a:p>
            <a:r>
              <a:rPr lang="fr-FR" dirty="0"/>
              <a:t>Cliquez et modifiez </a:t>
            </a:r>
            <a:br>
              <a:rPr lang="fr-FR" dirty="0"/>
            </a:br>
            <a:r>
              <a:rPr lang="fr-FR" dirty="0"/>
              <a:t>le titre de la partie</a:t>
            </a:r>
          </a:p>
        </p:txBody>
      </p:sp>
      <p:sp>
        <p:nvSpPr>
          <p:cNvPr id="5" name="Espace réservé du contenu 4"/>
          <p:cNvSpPr>
            <a:spLocks noGrp="1"/>
          </p:cNvSpPr>
          <p:nvPr>
            <p:ph sz="quarter" idx="10"/>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82271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re et texte">
    <p:spTree>
      <p:nvGrpSpPr>
        <p:cNvPr id="1" name=""/>
        <p:cNvGrpSpPr/>
        <p:nvPr/>
      </p:nvGrpSpPr>
      <p:grpSpPr>
        <a:xfrm>
          <a:off x="0" y="0"/>
          <a:ext cx="0" cy="0"/>
          <a:chOff x="0" y="0"/>
          <a:chExt cx="0" cy="0"/>
        </a:xfrm>
      </p:grpSpPr>
      <p:sp>
        <p:nvSpPr>
          <p:cNvPr id="7" name="Espace réservé du contenu 4"/>
          <p:cNvSpPr>
            <a:spLocks noGrp="1"/>
          </p:cNvSpPr>
          <p:nvPr>
            <p:ph sz="quarter" idx="11"/>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
        <p:nvSpPr>
          <p:cNvPr id="10" name="Espace réservé du texte 9"/>
          <p:cNvSpPr>
            <a:spLocks noGrp="1"/>
          </p:cNvSpPr>
          <p:nvPr>
            <p:ph type="body" sz="quarter" idx="12" hasCustomPrompt="1"/>
          </p:nvPr>
        </p:nvSpPr>
        <p:spPr>
          <a:xfrm>
            <a:off x="519113" y="2187161"/>
            <a:ext cx="7985125" cy="3952875"/>
          </a:xfrm>
          <a:prstGeom prst="rect">
            <a:avLst/>
          </a:prstGeom>
        </p:spPr>
        <p:txBody>
          <a:bodyPr vert="horz"/>
          <a:lstStyle>
            <a:lvl1pPr marL="342900" indent="-342900">
              <a:buClr>
                <a:schemeClr val="accent5"/>
              </a:buClr>
              <a:buFont typeface="Wingdings" charset="2"/>
              <a:buChar char="u"/>
              <a:defRPr sz="2000">
                <a:solidFill>
                  <a:schemeClr val="accent5"/>
                </a:solidFill>
                <a:latin typeface="Verdana"/>
                <a:cs typeface="Verdana"/>
              </a:defRPr>
            </a:lvl1pPr>
            <a:lvl2pPr marL="457200" indent="-368300">
              <a:buFontTx/>
              <a:buNone/>
              <a:tabLst>
                <a:tab pos="0" algn="l"/>
              </a:tabLst>
              <a:defRPr>
                <a:solidFill>
                  <a:schemeClr val="tx1">
                    <a:lumMod val="75000"/>
                    <a:lumOff val="25000"/>
                  </a:schemeClr>
                </a:solidFill>
              </a:defRPr>
            </a:lvl2pPr>
            <a:lvl3pPr marL="806450" indent="-265113">
              <a:buClr>
                <a:srgbClr val="81BB3B"/>
              </a:buClr>
              <a:buFont typeface="Wingdings" charset="2"/>
              <a:buChar char="Ø"/>
              <a:defRPr sz="1600">
                <a:solidFill>
                  <a:schemeClr val="tx1">
                    <a:lumMod val="75000"/>
                    <a:lumOff val="25000"/>
                  </a:schemeClr>
                </a:solidFill>
                <a:latin typeface="Verdana"/>
                <a:cs typeface="Verdana"/>
              </a:defRPr>
            </a:lvl3pPr>
            <a:lvl4pPr marL="1071563" indent="-177800">
              <a:tabLst>
                <a:tab pos="893763" algn="l"/>
              </a:tabLst>
              <a:defRPr sz="1400">
                <a:solidFill>
                  <a:schemeClr val="tx1">
                    <a:lumMod val="75000"/>
                    <a:lumOff val="25000"/>
                  </a:schemeClr>
                </a:solidFill>
                <a:latin typeface="Verdana"/>
                <a:cs typeface="Verdana"/>
              </a:defRPr>
            </a:lvl4pPr>
            <a:lvl5pPr>
              <a:defRPr>
                <a:solidFill>
                  <a:schemeClr val="tx1">
                    <a:lumMod val="75000"/>
                    <a:lumOff val="25000"/>
                  </a:schemeClr>
                </a:solidFill>
              </a:defRPr>
            </a:lvl5pPr>
          </a:lstStyle>
          <a:p>
            <a:pPr lvl="0"/>
            <a:r>
              <a:rPr lang="fr-FR" dirty="0"/>
              <a:t>Votre titre ici</a:t>
            </a:r>
          </a:p>
          <a:p>
            <a:pPr lvl="0"/>
            <a:endParaRPr lang="fr-FR" dirty="0"/>
          </a:p>
          <a:p>
            <a:pPr lvl="1"/>
            <a:r>
              <a:rPr lang="fr-FR" dirty="0"/>
              <a:t>Votre texte ici</a:t>
            </a:r>
          </a:p>
          <a:p>
            <a:pPr lvl="1"/>
            <a:endParaRPr lang="fr-FR" dirty="0"/>
          </a:p>
          <a:p>
            <a:pPr lvl="2"/>
            <a:r>
              <a:rPr lang="fr-FR" dirty="0"/>
              <a:t>Votre texte ici</a:t>
            </a:r>
          </a:p>
          <a:p>
            <a:pPr lvl="3"/>
            <a:r>
              <a:rPr lang="fr-FR" dirty="0"/>
              <a:t>Quatrième niveau</a:t>
            </a:r>
          </a:p>
        </p:txBody>
      </p:sp>
    </p:spTree>
    <p:extLst>
      <p:ext uri="{BB962C8B-B14F-4D97-AF65-F5344CB8AC3E}">
        <p14:creationId xmlns:p14="http://schemas.microsoft.com/office/powerpoint/2010/main" val="220306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9" name="Espace réservé du contenu 2"/>
          <p:cNvSpPr>
            <a:spLocks noGrp="1"/>
          </p:cNvSpPr>
          <p:nvPr>
            <p:ph idx="1" hasCustomPrompt="1"/>
          </p:nvPr>
        </p:nvSpPr>
        <p:spPr>
          <a:xfrm>
            <a:off x="457200" y="2438365"/>
            <a:ext cx="4435061" cy="3646566"/>
          </a:xfrm>
          <a:prstGeom prst="rect">
            <a:avLst/>
          </a:prstGeom>
        </p:spPr>
        <p:txBody>
          <a:bodyPr/>
          <a:lstStyle>
            <a:lvl1pPr marL="0" indent="0">
              <a:buClr>
                <a:srgbClr val="81BB3B"/>
              </a:buClr>
              <a:buFont typeface="Wingdings" charset="2"/>
              <a:buNone/>
              <a:defRPr>
                <a:solidFill>
                  <a:srgbClr val="81BB3B"/>
                </a:solidFill>
                <a:latin typeface="Verdana"/>
                <a:cs typeface="Verdana"/>
              </a:defRPr>
            </a:lvl1pPr>
            <a:lvl2pPr marL="0" indent="0">
              <a:buNone/>
              <a:defRPr sz="1600" baseline="0">
                <a:solidFill>
                  <a:schemeClr val="tx1">
                    <a:lumMod val="65000"/>
                    <a:lumOff val="35000"/>
                  </a:schemeClr>
                </a:solidFill>
                <a:latin typeface="Verdana"/>
                <a:cs typeface="Verdana"/>
              </a:defRPr>
            </a:lvl2pPr>
            <a:lvl3pPr marL="461963" marR="0" indent="-285750" algn="l" defTabSz="354013" rtl="0" eaLnBrk="1" fontAlgn="base" latinLnBrk="0" hangingPunct="1">
              <a:lnSpc>
                <a:spcPct val="100000"/>
              </a:lnSpc>
              <a:spcBef>
                <a:spcPct val="20000"/>
              </a:spcBef>
              <a:spcAft>
                <a:spcPct val="0"/>
              </a:spcAft>
              <a:buClr>
                <a:srgbClr val="439DB8"/>
              </a:buClr>
              <a:buSzTx/>
              <a:buFont typeface="Wingdings" charset="2"/>
              <a:buChar char="Ø"/>
              <a:tabLst>
                <a:tab pos="354013" algn="l"/>
              </a:tabLst>
              <a:defRPr sz="1400" baseline="0">
                <a:solidFill>
                  <a:srgbClr val="595959"/>
                </a:solidFill>
                <a:latin typeface="Verdana"/>
                <a:cs typeface="Verdana"/>
              </a:defRPr>
            </a:lvl3pPr>
            <a:lvl4pPr>
              <a:defRPr>
                <a:latin typeface="Verdana"/>
                <a:cs typeface="Verdana"/>
              </a:defRPr>
            </a:lvl4pPr>
            <a:lvl5pPr>
              <a:defRPr>
                <a:latin typeface="Verdana"/>
                <a:cs typeface="Verdana"/>
              </a:defRPr>
            </a:lvl5pPr>
          </a:lstStyle>
          <a:p>
            <a:pPr lvl="1"/>
            <a:r>
              <a:rPr lang="fr-FR" dirty="0"/>
              <a:t>Deuxième niveau</a:t>
            </a:r>
          </a:p>
          <a:p>
            <a:pPr lvl="2"/>
            <a:r>
              <a:rPr lang="fr-FR" dirty="0"/>
              <a:t>Troisième niveau</a:t>
            </a:r>
          </a:p>
        </p:txBody>
      </p:sp>
      <p:sp>
        <p:nvSpPr>
          <p:cNvPr id="12" name="Espace réservé pour une image  11"/>
          <p:cNvSpPr>
            <a:spLocks noGrp="1"/>
          </p:cNvSpPr>
          <p:nvPr>
            <p:ph type="pic" sz="quarter" idx="10"/>
          </p:nvPr>
        </p:nvSpPr>
        <p:spPr>
          <a:xfrm>
            <a:off x="4969565" y="2933113"/>
            <a:ext cx="4029559" cy="2630488"/>
          </a:xfrm>
          <a:prstGeom prst="rect">
            <a:avLst/>
          </a:prstGeom>
        </p:spPr>
        <p:txBody>
          <a:bodyPr vert="horz"/>
          <a:lstStyle>
            <a:lvl1pPr marL="0" indent="0" algn="ctr">
              <a:buNone/>
              <a:defRPr sz="1400">
                <a:latin typeface="Verdana"/>
                <a:cs typeface="Verdana"/>
              </a:defRPr>
            </a:lvl1pPr>
          </a:lstStyle>
          <a:p>
            <a:pPr lvl="0"/>
            <a:r>
              <a:rPr lang="fr-FR" noProof="0"/>
              <a:t>Faire glisser l'image vers l'espace réservé ou cliquer sur l'icône pour l'ajouter</a:t>
            </a:r>
            <a:endParaRPr lang="fr-FR" noProof="0" dirty="0"/>
          </a:p>
        </p:txBody>
      </p:sp>
      <p:sp>
        <p:nvSpPr>
          <p:cNvPr id="13" name="Espace réservé du contenu 2"/>
          <p:cNvSpPr>
            <a:spLocks noGrp="1"/>
          </p:cNvSpPr>
          <p:nvPr>
            <p:ph idx="11"/>
          </p:nvPr>
        </p:nvSpPr>
        <p:spPr>
          <a:xfrm>
            <a:off x="457200" y="1791183"/>
            <a:ext cx="8229600" cy="461687"/>
          </a:xfrm>
          <a:prstGeom prst="rect">
            <a:avLst/>
          </a:prstGeom>
        </p:spPr>
        <p:txBody>
          <a:bodyPr/>
          <a:lstStyle>
            <a:lvl1pPr marL="285750" indent="-285750">
              <a:buClr>
                <a:schemeClr val="accent5"/>
              </a:buClr>
              <a:buFont typeface="Wingdings" charset="2"/>
              <a:buChar char="u"/>
              <a:defRPr>
                <a:solidFill>
                  <a:srgbClr val="439DB8"/>
                </a:solidFill>
                <a:latin typeface="Verdana"/>
                <a:cs typeface="Verdana"/>
              </a:defRPr>
            </a:lvl1pPr>
            <a:lvl2pPr marL="0" indent="0">
              <a:buNone/>
              <a:defRPr sz="1600">
                <a:solidFill>
                  <a:schemeClr val="tx1">
                    <a:lumMod val="65000"/>
                    <a:lumOff val="35000"/>
                  </a:schemeClr>
                </a:solidFill>
                <a:latin typeface="Verdana"/>
                <a:cs typeface="Verdana"/>
              </a:defRPr>
            </a:lvl2pPr>
            <a:lvl3pPr marL="0" marR="0" indent="0" algn="l" defTabSz="354013" rtl="0" eaLnBrk="1" fontAlgn="base" latinLnBrk="0" hangingPunct="1">
              <a:lnSpc>
                <a:spcPct val="100000"/>
              </a:lnSpc>
              <a:spcBef>
                <a:spcPct val="20000"/>
              </a:spcBef>
              <a:spcAft>
                <a:spcPct val="0"/>
              </a:spcAft>
              <a:buClr>
                <a:srgbClr val="81BB3B"/>
              </a:buClr>
              <a:buSzTx/>
              <a:buFont typeface="Wingdings" charset="2"/>
              <a:buNone/>
              <a:tabLst>
                <a:tab pos="354013" algn="l"/>
              </a:tabLst>
              <a:defRPr sz="1400" b="1" baseline="0">
                <a:solidFill>
                  <a:schemeClr val="accent5"/>
                </a:solidFill>
                <a:latin typeface="Verdana"/>
                <a:cs typeface="Verdana"/>
              </a:defRPr>
            </a:lvl3pPr>
            <a:lvl4pPr>
              <a:defRPr>
                <a:latin typeface="Verdana"/>
                <a:cs typeface="Verdana"/>
              </a:defRPr>
            </a:lvl4pPr>
            <a:lvl5pPr>
              <a:defRPr>
                <a:latin typeface="Verdana"/>
                <a:cs typeface="Verdana"/>
              </a:defRPr>
            </a:lvl5pPr>
          </a:lstStyle>
          <a:p>
            <a:pPr lvl="0"/>
            <a:r>
              <a:rPr lang="fr-FR" dirty="0"/>
              <a:t>Cliquez pour modifier les styles du texte du masque</a:t>
            </a:r>
          </a:p>
        </p:txBody>
      </p:sp>
      <p:sp>
        <p:nvSpPr>
          <p:cNvPr id="7" name="Espace réservé du contenu 4"/>
          <p:cNvSpPr>
            <a:spLocks noGrp="1"/>
          </p:cNvSpPr>
          <p:nvPr>
            <p:ph sz="quarter" idx="12"/>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799348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12" name="Espace réservé pour une image  11"/>
          <p:cNvSpPr>
            <a:spLocks noGrp="1"/>
          </p:cNvSpPr>
          <p:nvPr>
            <p:ph type="pic" sz="quarter" idx="10"/>
          </p:nvPr>
        </p:nvSpPr>
        <p:spPr>
          <a:xfrm>
            <a:off x="1236525" y="1943514"/>
            <a:ext cx="6704012" cy="3533775"/>
          </a:xfrm>
          <a:prstGeom prst="rect">
            <a:avLst/>
          </a:prstGeom>
        </p:spPr>
        <p:txBody>
          <a:bodyPr vert="horz"/>
          <a:lstStyle>
            <a:lvl1pPr marL="0" indent="0" algn="ctr">
              <a:buNone/>
              <a:defRPr baseline="0"/>
            </a:lvl1pPr>
          </a:lstStyle>
          <a:p>
            <a:pPr lvl="0"/>
            <a:r>
              <a:rPr lang="fr-FR" noProof="0"/>
              <a:t>Faire glisser l'image vers l'espace réservé ou cliquer sur l'icône pour l'ajouter</a:t>
            </a:r>
            <a:endParaRPr lang="fr-FR" noProof="0" dirty="0"/>
          </a:p>
        </p:txBody>
      </p:sp>
    </p:spTree>
    <p:extLst>
      <p:ext uri="{BB962C8B-B14F-4D97-AF65-F5344CB8AC3E}">
        <p14:creationId xmlns:p14="http://schemas.microsoft.com/office/powerpoint/2010/main" val="3377393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contenu 4"/>
          <p:cNvSpPr>
            <a:spLocks noGrp="1"/>
          </p:cNvSpPr>
          <p:nvPr>
            <p:ph sz="quarter" idx="10"/>
          </p:nvPr>
        </p:nvSpPr>
        <p:spPr>
          <a:xfrm>
            <a:off x="2639391" y="0"/>
            <a:ext cx="6504609" cy="231775"/>
          </a:xfrm>
          <a:prstGeom prst="rect">
            <a:avLst/>
          </a:prstGeom>
        </p:spPr>
        <p:txBody>
          <a:bodyPr vert="horz"/>
          <a:lstStyle>
            <a:lvl1pPr marL="0" indent="0" algn="r">
              <a:buNone/>
              <a:defRPr sz="1000" baseline="0">
                <a:solidFill>
                  <a:schemeClr val="tx1">
                    <a:lumMod val="50000"/>
                    <a:lumOff val="50000"/>
                  </a:schemeClr>
                </a:solidFill>
                <a:latin typeface="Verdana"/>
                <a:cs typeface="Verdana"/>
              </a:defRPr>
            </a:lvl1pPr>
          </a:lstStyle>
          <a:p>
            <a:pPr lvl="0"/>
            <a:endParaRPr lang="fr-FR" dirty="0"/>
          </a:p>
        </p:txBody>
      </p:sp>
    </p:spTree>
    <p:extLst>
      <p:ext uri="{BB962C8B-B14F-4D97-AF65-F5344CB8AC3E}">
        <p14:creationId xmlns:p14="http://schemas.microsoft.com/office/powerpoint/2010/main" val="122733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re et texte">
    <p:spTree>
      <p:nvGrpSpPr>
        <p:cNvPr id="1" name=""/>
        <p:cNvGrpSpPr/>
        <p:nvPr/>
      </p:nvGrpSpPr>
      <p:grpSpPr>
        <a:xfrm>
          <a:off x="0" y="0"/>
          <a:ext cx="0" cy="0"/>
          <a:chOff x="0" y="0"/>
          <a:chExt cx="0" cy="0"/>
        </a:xfrm>
      </p:grpSpPr>
      <p:pic>
        <p:nvPicPr>
          <p:cNvPr id="32" name="image1.jp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0" cy="6680200"/>
          </a:xfrm>
          <a:prstGeom prst="rect">
            <a:avLst/>
          </a:prstGeom>
          <a:ln w="12700">
            <a:miter lim="400000"/>
          </a:ln>
        </p:spPr>
      </p:pic>
      <p:sp>
        <p:nvSpPr>
          <p:cNvPr id="33" name="Shape 33"/>
          <p:cNvSpPr>
            <a:spLocks noGrp="1"/>
          </p:cNvSpPr>
          <p:nvPr>
            <p:ph type="body" sz="quarter" idx="1"/>
          </p:nvPr>
        </p:nvSpPr>
        <p:spPr>
          <a:xfrm>
            <a:off x="2639391" y="0"/>
            <a:ext cx="6504610" cy="231775"/>
          </a:xfrm>
          <a:prstGeom prst="rect">
            <a:avLst/>
          </a:prstGeom>
          <a:extLst>
            <a:ext uri="{C572A759-6A51-4108-AA02-DFA0A04FC94B}">
              <ma14:wrappingTextBoxFlag xmlns="" xmlns:ma14="http://schemas.microsoft.com/office/mac/drawingml/2011/main" val="1"/>
            </a:ext>
          </a:extLst>
        </p:spPr>
        <p:txBody>
          <a:bodyPr>
            <a:normAutofit/>
          </a:bodyPr>
          <a:lstStyle>
            <a:lvl1pPr marL="0" indent="0" algn="r">
              <a:spcBef>
                <a:spcPts val="200"/>
              </a:spcBef>
              <a:buSzTx/>
              <a:buFontTx/>
              <a:buNone/>
              <a:defRPr sz="1000">
                <a:solidFill>
                  <a:srgbClr val="808080"/>
                </a:solidFill>
                <a:latin typeface="Verdana"/>
                <a:ea typeface="Verdana"/>
                <a:cs typeface="Verdana"/>
                <a:sym typeface="Verdana"/>
              </a:defRPr>
            </a:lvl1pPr>
          </a:lstStyle>
          <a:p>
            <a:r>
              <a:t>Object</a:t>
            </a:r>
          </a:p>
        </p:txBody>
      </p:sp>
      <p:sp>
        <p:nvSpPr>
          <p:cNvPr id="34" name="Shape 34"/>
          <p:cNvSpPr>
            <a:spLocks noGrp="1"/>
          </p:cNvSpPr>
          <p:nvPr>
            <p:ph type="body" idx="13"/>
          </p:nvPr>
        </p:nvSpPr>
        <p:spPr>
          <a:xfrm>
            <a:off x="519112" y="2187161"/>
            <a:ext cx="7985126" cy="3952876"/>
          </a:xfrm>
          <a:prstGeom prst="rect">
            <a:avLst/>
          </a:prstGeom>
        </p:spPr>
        <p:txBody>
          <a:bodyPr>
            <a:normAutofit/>
          </a:bodyPr>
          <a:lstStyle/>
          <a:p>
            <a:pPr>
              <a:buClr>
                <a:schemeClr val="accent5"/>
              </a:buClr>
              <a:buFont typeface="Wingdings"/>
              <a:buChar char="◆"/>
              <a:defRPr sz="2000">
                <a:solidFill>
                  <a:schemeClr val="accent5"/>
                </a:solidFill>
                <a:latin typeface="Verdana"/>
                <a:ea typeface="Verdana"/>
                <a:cs typeface="Verdana"/>
                <a:sym typeface="Verdana"/>
              </a:defRPr>
            </a:pPr>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651327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ux contenus">
    <p:spTree>
      <p:nvGrpSpPr>
        <p:cNvPr id="1" name=""/>
        <p:cNvGrpSpPr/>
        <p:nvPr/>
      </p:nvGrpSpPr>
      <p:grpSpPr>
        <a:xfrm>
          <a:off x="0" y="0"/>
          <a:ext cx="0" cy="0"/>
          <a:chOff x="0" y="0"/>
          <a:chExt cx="0" cy="0"/>
        </a:xfrm>
      </p:grpSpPr>
      <p:pic>
        <p:nvPicPr>
          <p:cNvPr id="42" name="image1.jpg" descr="fond_PPT.pd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01600"/>
            <a:ext cx="9144000" cy="6680200"/>
          </a:xfrm>
          <a:prstGeom prst="rect">
            <a:avLst/>
          </a:prstGeom>
          <a:ln w="12700">
            <a:miter lim="400000"/>
          </a:ln>
        </p:spPr>
      </p:pic>
      <p:sp>
        <p:nvSpPr>
          <p:cNvPr id="43" name="Shape 43"/>
          <p:cNvSpPr>
            <a:spLocks noGrp="1"/>
          </p:cNvSpPr>
          <p:nvPr>
            <p:ph type="body" sz="half" idx="1"/>
          </p:nvPr>
        </p:nvSpPr>
        <p:spPr>
          <a:xfrm>
            <a:off x="457200" y="2438364"/>
            <a:ext cx="4435062" cy="3646568"/>
          </a:xfrm>
          <a:prstGeom prst="rect">
            <a:avLst/>
          </a:prstGeom>
          <a:extLst>
            <a:ext uri="{C572A759-6A51-4108-AA02-DFA0A04FC94B}">
              <ma14:wrappingTextBoxFlag xmlns="" xmlns:ma14="http://schemas.microsoft.com/office/mac/drawingml/2011/main" val="1"/>
            </a:ext>
          </a:extLst>
        </p:spPr>
        <p:txBody>
          <a:bodyPr>
            <a:normAutofit/>
          </a:bodyPr>
          <a:lstStyle>
            <a:lvl1pPr marL="0" indent="0">
              <a:buSzTx/>
              <a:buFontTx/>
              <a:buNone/>
              <a:defRPr>
                <a:solidFill>
                  <a:srgbClr val="81BB3B"/>
                </a:solidFill>
                <a:latin typeface="Verdana"/>
                <a:ea typeface="Verdana"/>
                <a:cs typeface="Verdana"/>
                <a:sym typeface="Verdana"/>
              </a:defRPr>
            </a:lvl1pPr>
            <a:lvl2pPr marL="0" indent="0">
              <a:buSzTx/>
              <a:buFontTx/>
              <a:buNone/>
              <a:defRPr>
                <a:solidFill>
                  <a:srgbClr val="81BB3B"/>
                </a:solidFill>
                <a:latin typeface="Verdana"/>
                <a:ea typeface="Verdana"/>
                <a:cs typeface="Verdana"/>
                <a:sym typeface="Verdana"/>
              </a:defRPr>
            </a:lvl2pPr>
          </a:lstStyle>
          <a:p>
            <a:r>
              <a:t>Deuxième niveau</a:t>
            </a:r>
          </a:p>
          <a:p>
            <a:pPr lvl="1"/>
            <a:r>
              <a:t>Troisième niveau</a:t>
            </a:r>
          </a:p>
        </p:txBody>
      </p:sp>
      <p:sp>
        <p:nvSpPr>
          <p:cNvPr id="44" name="Shape 44"/>
          <p:cNvSpPr>
            <a:spLocks noGrp="1"/>
          </p:cNvSpPr>
          <p:nvPr>
            <p:ph type="pic" sz="quarter" idx="13"/>
          </p:nvPr>
        </p:nvSpPr>
        <p:spPr>
          <a:xfrm>
            <a:off x="4969564" y="2933113"/>
            <a:ext cx="4029560" cy="2630489"/>
          </a:xfrm>
          <a:prstGeom prst="rect">
            <a:avLst/>
          </a:prstGeom>
        </p:spPr>
        <p:txBody>
          <a:bodyPr lIns="91439" rIns="91439"/>
          <a:lstStyle/>
          <a:p>
            <a:endParaRPr/>
          </a:p>
        </p:txBody>
      </p:sp>
      <p:sp>
        <p:nvSpPr>
          <p:cNvPr id="45" name="Shape 45"/>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6072871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image" Target="../media/image2.jpe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image" Target="../media/image6.jpe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4.xml"/><Relationship Id="rId7"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7" descr="fond_PPT.pd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101600"/>
            <a:ext cx="9144000" cy="668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742950" indent="-28575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descr="fond_PPT.pdf"/>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a:xfrm>
            <a:off x="0" y="101600"/>
            <a:ext cx="9144000" cy="6680200"/>
          </a:xfrm>
          <a:prstGeom prst="rect">
            <a:avLst/>
          </a:prstGeom>
          <a:ln w="12700">
            <a:miter lim="400000"/>
          </a:ln>
        </p:spPr>
      </p:pic>
      <p:sp>
        <p:nvSpPr>
          <p:cNvPr id="3" name="Shape 3"/>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4" name="Shape 4"/>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5" name="Shape 5"/>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atin typeface="+mj-lt"/>
                <a:ea typeface="+mj-ea"/>
                <a:cs typeface="+mj-cs"/>
                <a:sym typeface="Calibri"/>
              </a:defRPr>
            </a:lvl1pPr>
          </a:lstStyle>
          <a:p>
            <a:fld id="{86CB4B4D-7CA3-9044-876B-883B54F8677D}" type="slidenum">
              <a:t>‹N°›</a:t>
            </a:fld>
            <a:endParaRPr/>
          </a:p>
        </p:txBody>
      </p:sp>
    </p:spTree>
    <p:extLst>
      <p:ext uri="{BB962C8B-B14F-4D97-AF65-F5344CB8AC3E}">
        <p14:creationId xmlns:p14="http://schemas.microsoft.com/office/powerpoint/2010/main" val="389574917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ndara"/>
          <a:ea typeface="Candara"/>
          <a:cs typeface="Candara"/>
          <a:sym typeface="Candara"/>
        </a:defRPr>
      </a:lvl9pPr>
    </p:titleStyle>
    <p:bodyStyle>
      <a:lvl1pPr marL="342900" marR="0" indent="-342900"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1pPr>
      <a:lvl2pPr marL="742950" marR="0" indent="-285750"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2pPr>
      <a:lvl3pPr marL="1085850" marR="0" indent="-171450"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3pPr>
      <a:lvl4pPr marL="1577339" marR="0" indent="-205739"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4pPr>
      <a:lvl5pPr marL="2034539" marR="0" indent="-205739"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5pPr>
      <a:lvl6pPr marL="2491739" marR="0" indent="-205739"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6pPr>
      <a:lvl7pPr marL="2948939" marR="0" indent="-205739"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7pPr>
      <a:lvl8pPr marL="3406140" marR="0" indent="-205740"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8pPr>
      <a:lvl9pPr marL="3863340" marR="0" indent="-205740" algn="l" defTabSz="457200" rtl="0" latinLnBrk="0">
        <a:lnSpc>
          <a:spcPct val="90000"/>
        </a:lnSpc>
        <a:spcBef>
          <a:spcPts val="400"/>
        </a:spcBef>
        <a:spcAft>
          <a:spcPts val="0"/>
        </a:spcAft>
        <a:buClrTx/>
        <a:buSzPct val="100000"/>
        <a:buFont typeface="Arial"/>
        <a:buChar char="•"/>
        <a:tabLst/>
        <a:defRPr sz="1800" b="0" i="0" u="none" strike="noStrike" cap="none" spc="0" baseline="0">
          <a:ln>
            <a:noFill/>
          </a:ln>
          <a:solidFill>
            <a:srgbClr val="000000"/>
          </a:solidFill>
          <a:uFillTx/>
          <a:latin typeface="Candara"/>
          <a:ea typeface="Candara"/>
          <a:cs typeface="Candara"/>
          <a:sym typeface="Candara"/>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7" descr="fond_PPT.pd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101600"/>
            <a:ext cx="9144000" cy="668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9857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742950" indent="-28575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468001" y="5563303"/>
            <a:ext cx="7992000" cy="394604"/>
          </a:xfrm>
          <a:prstGeom prst="rect">
            <a:avLst/>
          </a:prstGeom>
          <a:solidFill>
            <a:srgbClr val="113388"/>
          </a:solidFill>
          <a:ln w="12700">
            <a:miter lim="400000"/>
          </a:ln>
        </p:spPr>
        <p:txBody>
          <a:bodyPr lIns="45718" tIns="45718" rIns="45718" bIns="45718" anchor="b"/>
          <a:lstStyle/>
          <a:p>
            <a:pPr defTabSz="1008062">
              <a:spcBef>
                <a:spcPts val="500"/>
              </a:spcBef>
              <a:defRPr>
                <a:solidFill>
                  <a:srgbClr val="FFFFFF"/>
                </a:solidFill>
                <a:latin typeface="Arial"/>
                <a:ea typeface="Arial"/>
                <a:cs typeface="Arial"/>
                <a:sym typeface="Arial"/>
              </a:defRPr>
            </a:pPr>
            <a:endParaRPr/>
          </a:p>
        </p:txBody>
      </p:sp>
      <p:pic>
        <p:nvPicPr>
          <p:cNvPr id="3" name="image5.jpeg" descr="Logo_Allianz"/>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a:xfrm>
            <a:off x="6543360" y="5704440"/>
            <a:ext cx="2232002" cy="872734"/>
          </a:xfrm>
          <a:prstGeom prst="rect">
            <a:avLst/>
          </a:prstGeom>
          <a:ln w="12700">
            <a:miter lim="400000"/>
          </a:ln>
        </p:spPr>
      </p:pic>
      <p:sp>
        <p:nvSpPr>
          <p:cNvPr id="4" name="Shape 4"/>
          <p:cNvSpPr>
            <a:spLocks noGrp="1"/>
          </p:cNvSpPr>
          <p:nvPr>
            <p:ph type="title"/>
          </p:nvPr>
        </p:nvSpPr>
        <p:spPr>
          <a:xfrm>
            <a:off x="468000" y="629347"/>
            <a:ext cx="7159681" cy="6855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Texte du titre</a:t>
            </a:r>
          </a:p>
        </p:txBody>
      </p:sp>
      <p:sp>
        <p:nvSpPr>
          <p:cNvPr id="5" name="Shape 5"/>
          <p:cNvSpPr>
            <a:spLocks noGrp="1"/>
          </p:cNvSpPr>
          <p:nvPr>
            <p:ph type="body" idx="1"/>
          </p:nvPr>
        </p:nvSpPr>
        <p:spPr>
          <a:xfrm>
            <a:off x="468000" y="1476156"/>
            <a:ext cx="8208000" cy="468913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Texte niveau 1</a:t>
            </a:r>
          </a:p>
          <a:p>
            <a:pPr lvl="1"/>
            <a:r>
              <a:t>Texte niveau 2</a:t>
            </a:r>
          </a:p>
          <a:p>
            <a:pPr lvl="2"/>
            <a:r>
              <a:t>Texte niveau 3</a:t>
            </a:r>
          </a:p>
          <a:p>
            <a:pPr lvl="3"/>
            <a:r>
              <a:t>Texte niveau 4</a:t>
            </a:r>
          </a:p>
          <a:p>
            <a:pPr lvl="4"/>
            <a:r>
              <a:t>Texte niveau 5</a:t>
            </a:r>
          </a:p>
        </p:txBody>
      </p:sp>
      <p:sp>
        <p:nvSpPr>
          <p:cNvPr id="6" name="Shape 6"/>
          <p:cNvSpPr>
            <a:spLocks noGrp="1"/>
          </p:cNvSpPr>
          <p:nvPr>
            <p:ph type="sldNum" sz="quarter" idx="2"/>
          </p:nvPr>
        </p:nvSpPr>
        <p:spPr>
          <a:xfrm>
            <a:off x="6289220" y="6221731"/>
            <a:ext cx="263980" cy="269239"/>
          </a:xfrm>
          <a:prstGeom prst="rect">
            <a:avLst/>
          </a:prstGeom>
          <a:ln w="12700">
            <a:miter lim="400000"/>
          </a:ln>
        </p:spPr>
        <p:txBody>
          <a:bodyPr wrap="none" lIns="45718" tIns="45718" rIns="45718" bIns="45718" anchor="ctr">
            <a:spAutoFit/>
          </a:bodyPr>
          <a:lstStyle>
            <a:lvl1pPr algn="r">
              <a:defRPr sz="1200">
                <a:latin typeface="+mn-lt"/>
                <a:ea typeface="+mn-ea"/>
                <a:cs typeface="+mn-cs"/>
                <a:sym typeface="Calibri"/>
              </a:defRPr>
            </a:lvl1pPr>
          </a:lstStyle>
          <a:p>
            <a:fld id="{86CB4B4D-7CA3-9044-876B-883B54F8677D}" type="slidenum">
              <a:t>‹N°›</a:t>
            </a:fld>
            <a:endParaRPr/>
          </a:p>
        </p:txBody>
      </p:sp>
    </p:spTree>
    <p:extLst>
      <p:ext uri="{BB962C8B-B14F-4D97-AF65-F5344CB8AC3E}">
        <p14:creationId xmlns:p14="http://schemas.microsoft.com/office/powerpoint/2010/main" val="30974297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ransition spd="med"/>
  <p:txStyles>
    <p:titleStyle>
      <a:lvl1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1pPr>
      <a:lvl2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2pPr>
      <a:lvl3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3pPr>
      <a:lvl4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4pPr>
      <a:lvl5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5pPr>
      <a:lvl6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6pPr>
      <a:lvl7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7pPr>
      <a:lvl8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8pPr>
      <a:lvl9pPr marL="0" marR="0" indent="0" algn="l" defTabSz="914412" rtl="0" latinLnBrk="0">
        <a:lnSpc>
          <a:spcPct val="100000"/>
        </a:lnSpc>
        <a:spcBef>
          <a:spcPts val="0"/>
        </a:spcBef>
        <a:spcAft>
          <a:spcPts val="0"/>
        </a:spcAft>
        <a:buClrTx/>
        <a:buSzTx/>
        <a:buFontTx/>
        <a:buNone/>
        <a:tabLst/>
        <a:defRPr sz="2100" b="0" i="0" u="none" strike="noStrike" cap="none" spc="0" baseline="0">
          <a:ln>
            <a:noFill/>
          </a:ln>
          <a:solidFill>
            <a:srgbClr val="113388"/>
          </a:solidFill>
          <a:uFillTx/>
          <a:latin typeface="Allianz Sans"/>
          <a:ea typeface="Allianz Sans"/>
          <a:cs typeface="Allianz Sans"/>
          <a:sym typeface="Allianz Sans"/>
        </a:defRPr>
      </a:lvl9pPr>
    </p:titleStyle>
    <p:bodyStyle>
      <a:lvl1pPr marL="342725" marR="0" indent="-342725" algn="l" defTabSz="855372" rtl="0" latinLnBrk="0">
        <a:lnSpc>
          <a:spcPct val="100000"/>
        </a:lnSpc>
        <a:spcBef>
          <a:spcPts val="400"/>
        </a:spcBef>
        <a:spcAft>
          <a:spcPts val="0"/>
        </a:spcAft>
        <a:buClrTx/>
        <a:buSzTx/>
        <a:buFontTx/>
        <a:buNone/>
        <a:tabLst/>
        <a:defRPr sz="1800" b="0" i="0" u="none" strike="noStrike" cap="none" spc="0" baseline="0">
          <a:ln>
            <a:noFill/>
          </a:ln>
          <a:solidFill>
            <a:srgbClr val="113388"/>
          </a:solidFill>
          <a:uFillTx/>
          <a:latin typeface="Allianz Sans"/>
          <a:ea typeface="Allianz Sans"/>
          <a:cs typeface="Allianz Sans"/>
          <a:sym typeface="Allianz Sans"/>
        </a:defRPr>
      </a:lvl1pPr>
      <a:lvl2pPr marL="342725" marR="0" indent="-152642" algn="l" defTabSz="855372" rtl="0" latinLnBrk="0">
        <a:lnSpc>
          <a:spcPct val="100000"/>
        </a:lnSpc>
        <a:spcBef>
          <a:spcPts val="400"/>
        </a:spcBef>
        <a:spcAft>
          <a:spcPts val="0"/>
        </a:spcAft>
        <a:buClrTx/>
        <a:buSzTx/>
        <a:buFontTx/>
        <a:buNone/>
        <a:tabLst/>
        <a:defRPr sz="1800" b="0" i="0" u="none" strike="noStrike" cap="none" spc="0" baseline="0">
          <a:ln>
            <a:noFill/>
          </a:ln>
          <a:solidFill>
            <a:srgbClr val="113388"/>
          </a:solidFill>
          <a:uFillTx/>
          <a:latin typeface="Allianz Sans"/>
          <a:ea typeface="Allianz Sans"/>
          <a:cs typeface="Allianz Sans"/>
          <a:sym typeface="Allianz Sans"/>
        </a:defRPr>
      </a:lvl2pPr>
      <a:lvl3pPr marL="914412" marR="0" indent="-532807" algn="l" defTabSz="855372" rtl="0" latinLnBrk="0">
        <a:lnSpc>
          <a:spcPct val="100000"/>
        </a:lnSpc>
        <a:spcBef>
          <a:spcPts val="400"/>
        </a:spcBef>
        <a:spcAft>
          <a:spcPts val="0"/>
        </a:spcAft>
        <a:buClrTx/>
        <a:buSzPct val="100000"/>
        <a:buFontTx/>
        <a:buChar char="▪"/>
        <a:tabLst/>
        <a:defRPr sz="1800" b="0" i="0" u="none" strike="noStrike" cap="none" spc="0" baseline="0">
          <a:ln>
            <a:noFill/>
          </a:ln>
          <a:solidFill>
            <a:srgbClr val="113388"/>
          </a:solidFill>
          <a:uFillTx/>
          <a:latin typeface="Allianz Sans"/>
          <a:ea typeface="Allianz Sans"/>
          <a:cs typeface="Allianz Sans"/>
          <a:sym typeface="Allianz Sans"/>
        </a:defRPr>
      </a:lvl3pPr>
      <a:lvl4pPr marL="342725" marR="0" indent="0" algn="l" defTabSz="855372" rtl="0" latinLnBrk="0">
        <a:lnSpc>
          <a:spcPct val="100000"/>
        </a:lnSpc>
        <a:spcBef>
          <a:spcPts val="400"/>
        </a:spcBef>
        <a:spcAft>
          <a:spcPts val="0"/>
        </a:spcAft>
        <a:buClrTx/>
        <a:buSzTx/>
        <a:buFontTx/>
        <a:buNone/>
        <a:tabLst/>
        <a:defRPr sz="1800" b="0" i="0" u="none" strike="noStrike" cap="none" spc="0" baseline="0">
          <a:ln>
            <a:noFill/>
          </a:ln>
          <a:solidFill>
            <a:srgbClr val="113388"/>
          </a:solidFill>
          <a:uFillTx/>
          <a:latin typeface="Allianz Sans"/>
          <a:ea typeface="Allianz Sans"/>
          <a:cs typeface="Allianz Sans"/>
          <a:sym typeface="Allianz Sans"/>
        </a:defRPr>
      </a:lvl4pPr>
      <a:lvl5pPr marL="342725" marR="0" indent="0" algn="l" defTabSz="855372" rtl="0" latinLnBrk="0">
        <a:lnSpc>
          <a:spcPct val="100000"/>
        </a:lnSpc>
        <a:spcBef>
          <a:spcPts val="400"/>
        </a:spcBef>
        <a:spcAft>
          <a:spcPts val="0"/>
        </a:spcAft>
        <a:buClrTx/>
        <a:buSzTx/>
        <a:buFontTx/>
        <a:buNone/>
        <a:tabLst/>
        <a:defRPr sz="1800" b="0" i="0" u="none" strike="noStrike" cap="none" spc="0" baseline="0">
          <a:ln>
            <a:noFill/>
          </a:ln>
          <a:solidFill>
            <a:srgbClr val="113388"/>
          </a:solidFill>
          <a:uFillTx/>
          <a:latin typeface="Allianz Sans"/>
          <a:ea typeface="Allianz Sans"/>
          <a:cs typeface="Allianz Sans"/>
          <a:sym typeface="Allianz Sans"/>
        </a:defRPr>
      </a:lvl5pPr>
      <a:lvl6pPr marL="2491738" marR="0" indent="-205738" algn="l" defTabSz="855372" rtl="0" latinLnBrk="0">
        <a:lnSpc>
          <a:spcPct val="100000"/>
        </a:lnSpc>
        <a:spcBef>
          <a:spcPts val="400"/>
        </a:spcBef>
        <a:spcAft>
          <a:spcPts val="0"/>
        </a:spcAft>
        <a:buClrTx/>
        <a:buSzPct val="100000"/>
        <a:buFontTx/>
        <a:buChar char="•"/>
        <a:tabLst/>
        <a:defRPr sz="1800" b="0" i="0" u="none" strike="noStrike" cap="none" spc="0" baseline="0">
          <a:ln>
            <a:noFill/>
          </a:ln>
          <a:solidFill>
            <a:srgbClr val="113388"/>
          </a:solidFill>
          <a:uFillTx/>
          <a:latin typeface="Allianz Sans"/>
          <a:ea typeface="Allianz Sans"/>
          <a:cs typeface="Allianz Sans"/>
          <a:sym typeface="Allianz Sans"/>
        </a:defRPr>
      </a:lvl6pPr>
      <a:lvl7pPr marL="2948938" marR="0" indent="-205738" algn="l" defTabSz="855372" rtl="0" latinLnBrk="0">
        <a:lnSpc>
          <a:spcPct val="100000"/>
        </a:lnSpc>
        <a:spcBef>
          <a:spcPts val="400"/>
        </a:spcBef>
        <a:spcAft>
          <a:spcPts val="0"/>
        </a:spcAft>
        <a:buClrTx/>
        <a:buSzPct val="100000"/>
        <a:buFontTx/>
        <a:buChar char="•"/>
        <a:tabLst/>
        <a:defRPr sz="1800" b="0" i="0" u="none" strike="noStrike" cap="none" spc="0" baseline="0">
          <a:ln>
            <a:noFill/>
          </a:ln>
          <a:solidFill>
            <a:srgbClr val="113388"/>
          </a:solidFill>
          <a:uFillTx/>
          <a:latin typeface="Allianz Sans"/>
          <a:ea typeface="Allianz Sans"/>
          <a:cs typeface="Allianz Sans"/>
          <a:sym typeface="Allianz Sans"/>
        </a:defRPr>
      </a:lvl7pPr>
      <a:lvl8pPr marL="3406140" marR="0" indent="-205739" algn="l" defTabSz="855372" rtl="0" latinLnBrk="0">
        <a:lnSpc>
          <a:spcPct val="100000"/>
        </a:lnSpc>
        <a:spcBef>
          <a:spcPts val="400"/>
        </a:spcBef>
        <a:spcAft>
          <a:spcPts val="0"/>
        </a:spcAft>
        <a:buClrTx/>
        <a:buSzPct val="100000"/>
        <a:buFontTx/>
        <a:buChar char="•"/>
        <a:tabLst/>
        <a:defRPr sz="1800" b="0" i="0" u="none" strike="noStrike" cap="none" spc="0" baseline="0">
          <a:ln>
            <a:noFill/>
          </a:ln>
          <a:solidFill>
            <a:srgbClr val="113388"/>
          </a:solidFill>
          <a:uFillTx/>
          <a:latin typeface="Allianz Sans"/>
          <a:ea typeface="Allianz Sans"/>
          <a:cs typeface="Allianz Sans"/>
          <a:sym typeface="Allianz Sans"/>
        </a:defRPr>
      </a:lvl8pPr>
      <a:lvl9pPr marL="3863340" marR="0" indent="-205740" algn="l" defTabSz="855372" rtl="0" latinLnBrk="0">
        <a:lnSpc>
          <a:spcPct val="100000"/>
        </a:lnSpc>
        <a:spcBef>
          <a:spcPts val="400"/>
        </a:spcBef>
        <a:spcAft>
          <a:spcPts val="0"/>
        </a:spcAft>
        <a:buClrTx/>
        <a:buSzPct val="100000"/>
        <a:buFontTx/>
        <a:buChar char="•"/>
        <a:tabLst/>
        <a:defRPr sz="1800" b="0" i="0" u="none" strike="noStrike" cap="none" spc="0" baseline="0">
          <a:ln>
            <a:noFill/>
          </a:ln>
          <a:solidFill>
            <a:srgbClr val="113388"/>
          </a:solidFill>
          <a:uFillTx/>
          <a:latin typeface="Allianz Sans"/>
          <a:ea typeface="Allianz Sans"/>
          <a:cs typeface="Allianz Sans"/>
          <a:sym typeface="Allianz Sans"/>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7" descr="fond_PPT.pdf"/>
          <p:cNvPicPr>
            <a:picLocks noChangeAspect="1"/>
          </p:cNvPicPr>
          <p:nvPr/>
        </p:nvPicPr>
        <p:blipFill>
          <a:blip r:embed="rId8">
            <a:extLst>
              <a:ext uri="{28A0092B-C50C-407E-A947-70E740481C1C}">
                <a14:useLocalDpi xmlns:a14="http://schemas.microsoft.com/office/drawing/2010/main" val="0"/>
              </a:ext>
            </a:extLst>
          </a:blip>
          <a:srcRect l="1753" r="1518"/>
          <a:stretch>
            <a:fillRect/>
          </a:stretch>
        </p:blipFill>
        <p:spPr bwMode="auto">
          <a:xfrm>
            <a:off x="0" y="101600"/>
            <a:ext cx="9144000" cy="668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46137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ＭＳ Ｐゴシック" charset="0"/>
        </a:defRPr>
      </a:lvl1pPr>
      <a:lvl2pPr marL="742950" indent="-285750" algn="l" defTabSz="457200" rtl="0" eaLnBrk="1" fontAlgn="base" hangingPunct="1">
        <a:lnSpc>
          <a:spcPct val="90000"/>
        </a:lnSpc>
        <a:spcBef>
          <a:spcPct val="20000"/>
        </a:spcBef>
        <a:spcAft>
          <a:spcPct val="0"/>
        </a:spcAft>
        <a:buFont typeface="Arial" charset="0"/>
        <a:buChar char="–"/>
        <a:defRPr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8.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8.xml"/><Relationship Id="rId5" Type="http://schemas.openxmlformats.org/officeDocument/2006/relationships/image" Target="../media/image43.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787520"/>
            <a:ext cx="7772400" cy="1094271"/>
          </a:xfrm>
        </p:spPr>
        <p:txBody>
          <a:bodyPr/>
          <a:lstStyle/>
          <a:p>
            <a:pPr lvl="0" defTabSz="391728" fontAlgn="auto">
              <a:spcBef>
                <a:spcPts val="0"/>
              </a:spcBef>
              <a:spcAft>
                <a:spcPts val="0"/>
              </a:spcAft>
              <a:defRPr sz="3359" b="1">
                <a:solidFill>
                  <a:srgbClr val="000000"/>
                </a:solidFill>
                <a:latin typeface="Arial"/>
                <a:ea typeface="Arial"/>
                <a:cs typeface="Arial"/>
                <a:sym typeface="Arial"/>
              </a:defRPr>
            </a:pPr>
            <a: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t>MODULE  </a:t>
            </a:r>
            <a:b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br>
            <a:b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br>
            <a: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t>Délégués Sécurité</a:t>
            </a:r>
            <a:b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br>
            <a:r>
              <a:rPr lang="fr-FR" b="1" kern="0" dirty="0">
                <a:solidFill>
                  <a:srgbClr val="4BACC6">
                    <a:lumMod val="60000"/>
                    <a:lumOff val="40000"/>
                  </a:srgbClr>
                </a:solidFill>
                <a:latin typeface="Verdana" panose="020B0604030504040204" pitchFamily="34" charset="0"/>
                <a:ea typeface="Verdana" panose="020B0604030504040204" pitchFamily="34" charset="0"/>
                <a:cs typeface="Verdana" panose="020B0604030504040204" pitchFamily="34" charset="0"/>
                <a:sym typeface="Arial"/>
              </a:rPr>
              <a:t>CoReg CoDep</a:t>
            </a:r>
            <a:endParaRPr lang="fr-FR" dirty="0"/>
          </a:p>
        </p:txBody>
      </p:sp>
      <p:sp>
        <p:nvSpPr>
          <p:cNvPr id="3" name="Sous-titre 2"/>
          <p:cNvSpPr>
            <a:spLocks noGrp="1"/>
          </p:cNvSpPr>
          <p:nvPr>
            <p:ph type="subTitle" idx="1"/>
          </p:nvPr>
        </p:nvSpPr>
        <p:spPr>
          <a:xfrm>
            <a:off x="878457" y="3976210"/>
            <a:ext cx="7387085" cy="1188703"/>
          </a:xfrm>
        </p:spPr>
        <p:txBody>
          <a:bodyPr/>
          <a:lstStyle/>
          <a:p>
            <a:pPr lvl="0">
              <a:lnSpc>
                <a:spcPct val="100000"/>
              </a:lnSpc>
              <a:spcBef>
                <a:spcPct val="0"/>
              </a:spcBef>
              <a:defRPr/>
            </a:pPr>
            <a:r>
              <a:rPr lang="fr-FR" sz="3400" dirty="0">
                <a:solidFill>
                  <a:prstClr val="white">
                    <a:lumMod val="50000"/>
                  </a:prstClr>
                </a:solidFill>
              </a:rPr>
              <a:t>Commission Nationale Sécurité</a:t>
            </a:r>
          </a:p>
          <a:p>
            <a:pPr lvl="0">
              <a:lnSpc>
                <a:spcPct val="100000"/>
              </a:lnSpc>
              <a:spcBef>
                <a:spcPct val="0"/>
              </a:spcBef>
              <a:defRPr/>
            </a:pPr>
            <a:endParaRPr lang="fr-FR" sz="3400" dirty="0">
              <a:solidFill>
                <a:prstClr val="white">
                  <a:lumMod val="50000"/>
                </a:prstClr>
              </a:solidFill>
            </a:endParaRPr>
          </a:p>
          <a:p>
            <a:pPr lvl="0">
              <a:lnSpc>
                <a:spcPct val="100000"/>
              </a:lnSpc>
              <a:spcBef>
                <a:spcPct val="0"/>
              </a:spcBef>
              <a:defRPr/>
            </a:pPr>
            <a:r>
              <a:rPr lang="fr-FR" sz="3400" dirty="0">
                <a:solidFill>
                  <a:prstClr val="white">
                    <a:lumMod val="50000"/>
                  </a:prstClr>
                </a:solidFill>
              </a:rPr>
              <a:t>Mars 2018</a:t>
            </a:r>
          </a:p>
          <a:p>
            <a:endParaRPr lang="fr-FR" dirty="0"/>
          </a:p>
        </p:txBody>
      </p:sp>
      <p:pic>
        <p:nvPicPr>
          <p:cNvPr id="4" name="image3.png">
            <a:extLst>
              <a:ext uri="{FF2B5EF4-FFF2-40B4-BE49-F238E27FC236}">
                <a16:creationId xmlns:a16="http://schemas.microsoft.com/office/drawing/2014/main" id="{E0B0AF33-16DD-4AFA-BA1D-533A97BAC23A}"/>
              </a:ext>
            </a:extLst>
          </p:cNvPr>
          <p:cNvPicPr>
            <a:picLocks noChangeAspect="1"/>
          </p:cNvPicPr>
          <p:nvPr/>
        </p:nvPicPr>
        <p:blipFill>
          <a:blip r:embed="rId2">
            <a:extLst/>
          </a:blip>
          <a:stretch>
            <a:fillRect/>
          </a:stretch>
        </p:blipFill>
        <p:spPr>
          <a:xfrm>
            <a:off x="2901313" y="5508483"/>
            <a:ext cx="1670687" cy="631826"/>
          </a:xfrm>
          <a:prstGeom prst="rect">
            <a:avLst/>
          </a:prstGeom>
          <a:ln w="12700">
            <a:miter lim="400000"/>
          </a:ln>
        </p:spPr>
      </p:pic>
      <p:pic>
        <p:nvPicPr>
          <p:cNvPr id="5" name="image2.png">
            <a:extLst>
              <a:ext uri="{FF2B5EF4-FFF2-40B4-BE49-F238E27FC236}">
                <a16:creationId xmlns:a16="http://schemas.microsoft.com/office/drawing/2014/main" id="{55AE0D8F-9ECF-49C6-811D-A282121782DD}"/>
              </a:ext>
            </a:extLst>
          </p:cNvPr>
          <p:cNvPicPr>
            <a:picLocks noChangeAspect="1"/>
          </p:cNvPicPr>
          <p:nvPr/>
        </p:nvPicPr>
        <p:blipFill>
          <a:blip r:embed="rId3">
            <a:extLst/>
          </a:blip>
          <a:stretch>
            <a:fillRect/>
          </a:stretch>
        </p:blipFill>
        <p:spPr>
          <a:xfrm>
            <a:off x="965199" y="5456413"/>
            <a:ext cx="1144906" cy="683896"/>
          </a:xfrm>
          <a:prstGeom prst="rect">
            <a:avLst/>
          </a:prstGeom>
          <a:ln w="12700">
            <a:miter lim="400000"/>
          </a:ln>
        </p:spPr>
      </p:pic>
    </p:spTree>
    <p:extLst>
      <p:ext uri="{BB962C8B-B14F-4D97-AF65-F5344CB8AC3E}">
        <p14:creationId xmlns:p14="http://schemas.microsoft.com/office/powerpoint/2010/main" val="185798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BD4DEDF-C1B2-45ED-9717-7C044D348F0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64E390E2-7E5D-44A4-AFAE-3FB38B931FE6}"/>
              </a:ext>
            </a:extLst>
          </p:cNvPr>
          <p:cNvSpPr>
            <a:spLocks noGrp="1"/>
          </p:cNvSpPr>
          <p:nvPr>
            <p:ph type="body" sz="quarter" idx="12"/>
          </p:nvPr>
        </p:nvSpPr>
        <p:spPr/>
        <p:txBody>
          <a:bodyPr/>
          <a:lstStyle/>
          <a:p>
            <a:r>
              <a:rPr lang="fr-FR" dirty="0"/>
              <a:t>Le Code de la Route</a:t>
            </a:r>
          </a:p>
          <a:p>
            <a:endParaRPr lang="fr-FR" dirty="0"/>
          </a:p>
          <a:p>
            <a:pPr marL="0" indent="0">
              <a:buNone/>
            </a:pPr>
            <a:r>
              <a:rPr lang="fr-FR" dirty="0">
                <a:solidFill>
                  <a:schemeClr val="bg1">
                    <a:lumMod val="50000"/>
                  </a:schemeClr>
                </a:solidFill>
              </a:rPr>
              <a:t>Quelques définitions</a:t>
            </a:r>
          </a:p>
          <a:p>
            <a:endParaRPr lang="fr-FR" dirty="0">
              <a:solidFill>
                <a:schemeClr val="tx1"/>
              </a:solidFill>
            </a:endParaRPr>
          </a:p>
          <a:p>
            <a:pPr marL="0" indent="0">
              <a:buNone/>
            </a:pPr>
            <a:r>
              <a:rPr lang="fr-FR" dirty="0">
                <a:solidFill>
                  <a:schemeClr val="accent5">
                    <a:lumMod val="75000"/>
                  </a:schemeClr>
                </a:solidFill>
              </a:rPr>
              <a:t>Le Code de la route :</a:t>
            </a:r>
          </a:p>
          <a:p>
            <a:pPr marL="0" indent="0">
              <a:buNone/>
            </a:pPr>
            <a:r>
              <a:rPr lang="fr-FR" dirty="0">
                <a:solidFill>
                  <a:schemeClr val="bg1">
                    <a:lumMod val="50000"/>
                  </a:schemeClr>
                </a:solidFill>
              </a:rPr>
              <a:t>C’est l’ensemble des lois et dispositions réglementaires qui régissent les règles d ’équipement des véhicules et de circulation routière.</a:t>
            </a:r>
          </a:p>
          <a:p>
            <a:endParaRPr lang="fr-FR" dirty="0">
              <a:solidFill>
                <a:schemeClr val="tx1"/>
              </a:solidFill>
            </a:endParaRPr>
          </a:p>
          <a:p>
            <a:pPr marL="0" indent="0">
              <a:buNone/>
            </a:pPr>
            <a:r>
              <a:rPr lang="fr-FR" dirty="0">
                <a:solidFill>
                  <a:schemeClr val="accent5">
                    <a:lumMod val="75000"/>
                  </a:schemeClr>
                </a:solidFill>
              </a:rPr>
              <a:t>Le véhicule :</a:t>
            </a:r>
          </a:p>
          <a:p>
            <a:pPr marL="0" indent="0">
              <a:buNone/>
            </a:pPr>
            <a:r>
              <a:rPr lang="fr-FR" dirty="0">
                <a:solidFill>
                  <a:schemeClr val="bg1">
                    <a:lumMod val="50000"/>
                  </a:schemeClr>
                </a:solidFill>
              </a:rPr>
              <a:t>Tout moyen de transport servant au déplacement de personnes ou au transport de marchandises.</a:t>
            </a:r>
          </a:p>
          <a:p>
            <a:endParaRPr lang="fr-FR" dirty="0"/>
          </a:p>
        </p:txBody>
      </p:sp>
    </p:spTree>
    <p:extLst>
      <p:ext uri="{BB962C8B-B14F-4D97-AF65-F5344CB8AC3E}">
        <p14:creationId xmlns:p14="http://schemas.microsoft.com/office/powerpoint/2010/main" val="34179819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C8CE95D-9B92-423A-8E39-C1EB922B379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92FD9E04-2572-4FF9-89F1-7F9EF8FDBEB8}"/>
              </a:ext>
            </a:extLst>
          </p:cNvPr>
          <p:cNvSpPr>
            <a:spLocks noGrp="1"/>
          </p:cNvSpPr>
          <p:nvPr>
            <p:ph type="body" sz="quarter" idx="12"/>
          </p:nvPr>
        </p:nvSpPr>
        <p:spPr/>
        <p:txBody>
          <a:bodyPr/>
          <a:lstStyle/>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A19883DE-0E9D-41CD-80B1-A480E2B5D867}"/>
              </a:ext>
            </a:extLst>
          </p:cNvPr>
          <p:cNvPicPr>
            <a:picLocks noChangeAspect="1"/>
          </p:cNvPicPr>
          <p:nvPr/>
        </p:nvPicPr>
        <p:blipFill>
          <a:blip r:embed="rId3"/>
          <a:stretch>
            <a:fillRect/>
          </a:stretch>
        </p:blipFill>
        <p:spPr>
          <a:xfrm>
            <a:off x="519113" y="1647645"/>
            <a:ext cx="8105774" cy="4804913"/>
          </a:xfrm>
          <a:prstGeom prst="rect">
            <a:avLst/>
          </a:prstGeom>
        </p:spPr>
      </p:pic>
    </p:spTree>
    <p:extLst>
      <p:ext uri="{BB962C8B-B14F-4D97-AF65-F5344CB8AC3E}">
        <p14:creationId xmlns:p14="http://schemas.microsoft.com/office/powerpoint/2010/main" val="2111922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F08CCD4-4B7B-45B1-B54D-D643D4DE722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6F94E4EB-DCF6-4123-8CA9-116FCE4BF0BB}"/>
              </a:ext>
            </a:extLst>
          </p:cNvPr>
          <p:cNvSpPr>
            <a:spLocks noGrp="1"/>
          </p:cNvSpPr>
          <p:nvPr>
            <p:ph type="body" sz="quarter" idx="12"/>
          </p:nvPr>
        </p:nvSpPr>
        <p:spPr>
          <a:xfrm>
            <a:off x="-2044607" y="7289321"/>
            <a:ext cx="7936302" cy="827152"/>
          </a:xfrm>
        </p:spPr>
        <p:txBody>
          <a:bodyPr/>
          <a:lstStyle/>
          <a:p>
            <a:pPr marL="0" indent="0">
              <a:buNone/>
            </a:pPr>
            <a:endParaRPr lang="fr-FR" dirty="0"/>
          </a:p>
        </p:txBody>
      </p:sp>
      <p:pic>
        <p:nvPicPr>
          <p:cNvPr id="4" name="Image 3">
            <a:extLst>
              <a:ext uri="{FF2B5EF4-FFF2-40B4-BE49-F238E27FC236}">
                <a16:creationId xmlns:a16="http://schemas.microsoft.com/office/drawing/2014/main" id="{782A35C5-B5EC-4178-92F5-1C5B5C4BAAD7}"/>
              </a:ext>
            </a:extLst>
          </p:cNvPr>
          <p:cNvPicPr>
            <a:picLocks noChangeAspect="1"/>
          </p:cNvPicPr>
          <p:nvPr/>
        </p:nvPicPr>
        <p:blipFill>
          <a:blip r:embed="rId3"/>
          <a:stretch>
            <a:fillRect/>
          </a:stretch>
        </p:blipFill>
        <p:spPr>
          <a:xfrm>
            <a:off x="189782" y="1622521"/>
            <a:ext cx="8652294" cy="4864543"/>
          </a:xfrm>
          <a:prstGeom prst="rect">
            <a:avLst/>
          </a:prstGeom>
        </p:spPr>
      </p:pic>
    </p:spTree>
    <p:extLst>
      <p:ext uri="{BB962C8B-B14F-4D97-AF65-F5344CB8AC3E}">
        <p14:creationId xmlns:p14="http://schemas.microsoft.com/office/powerpoint/2010/main" val="40981755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898BAD6-50B1-4BD4-B3CA-7846195957F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3B7165F-F3DC-4A3C-AA33-D0452D5DED5D}"/>
              </a:ext>
            </a:extLst>
          </p:cNvPr>
          <p:cNvSpPr>
            <a:spLocks noGrp="1"/>
          </p:cNvSpPr>
          <p:nvPr>
            <p:ph type="body" sz="quarter" idx="12"/>
          </p:nvPr>
        </p:nvSpPr>
        <p:spPr>
          <a:xfrm flipV="1">
            <a:off x="519113" y="7209095"/>
            <a:ext cx="7985125" cy="45719"/>
          </a:xfrm>
        </p:spPr>
        <p:txBody>
          <a:bodyPr/>
          <a:lstStyle/>
          <a:p>
            <a:pPr marL="0" indent="0">
              <a:buNone/>
            </a:pPr>
            <a:endParaRPr lang="fr-FR" dirty="0"/>
          </a:p>
        </p:txBody>
      </p:sp>
      <p:pic>
        <p:nvPicPr>
          <p:cNvPr id="4" name="Image 3">
            <a:extLst>
              <a:ext uri="{FF2B5EF4-FFF2-40B4-BE49-F238E27FC236}">
                <a16:creationId xmlns:a16="http://schemas.microsoft.com/office/drawing/2014/main" id="{43F1F98B-3630-407F-932B-EFC3A99479DC}"/>
              </a:ext>
            </a:extLst>
          </p:cNvPr>
          <p:cNvPicPr>
            <a:picLocks noChangeAspect="1"/>
          </p:cNvPicPr>
          <p:nvPr/>
        </p:nvPicPr>
        <p:blipFill>
          <a:blip r:embed="rId3"/>
          <a:stretch>
            <a:fillRect/>
          </a:stretch>
        </p:blipFill>
        <p:spPr>
          <a:xfrm>
            <a:off x="519113" y="1564510"/>
            <a:ext cx="8150433" cy="4844916"/>
          </a:xfrm>
          <a:prstGeom prst="rect">
            <a:avLst/>
          </a:prstGeom>
        </p:spPr>
      </p:pic>
    </p:spTree>
    <p:extLst>
      <p:ext uri="{BB962C8B-B14F-4D97-AF65-F5344CB8AC3E}">
        <p14:creationId xmlns:p14="http://schemas.microsoft.com/office/powerpoint/2010/main" val="23156757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r 11"/>
          <p:cNvGrpSpPr/>
          <p:nvPr/>
        </p:nvGrpSpPr>
        <p:grpSpPr>
          <a:xfrm>
            <a:off x="2303202" y="1851919"/>
            <a:ext cx="3987548" cy="4561866"/>
            <a:chOff x="2736373" y="1553107"/>
            <a:chExt cx="3987548" cy="4561866"/>
          </a:xfrm>
        </p:grpSpPr>
        <p:pic>
          <p:nvPicPr>
            <p:cNvPr id="6" name="image16.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64054" y="2337136"/>
              <a:ext cx="2059867" cy="3777837"/>
            </a:xfrm>
            <a:prstGeom prst="rect">
              <a:avLst/>
            </a:prstGeom>
            <a:ln w="12700">
              <a:miter lim="400000"/>
            </a:ln>
          </p:spPr>
        </p:pic>
        <p:sp>
          <p:nvSpPr>
            <p:cNvPr id="9" name="Rectangle 8"/>
            <p:cNvSpPr/>
            <p:nvPr/>
          </p:nvSpPr>
          <p:spPr>
            <a:xfrm>
              <a:off x="3148503" y="2337136"/>
              <a:ext cx="2113232" cy="905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rot="18244447">
              <a:off x="4013007" y="2475565"/>
              <a:ext cx="2113232" cy="352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Bulle ronde 6"/>
            <p:cNvSpPr/>
            <p:nvPr/>
          </p:nvSpPr>
          <p:spPr>
            <a:xfrm rot="19207315" flipH="1">
              <a:off x="2736373" y="1553107"/>
              <a:ext cx="2606833" cy="2290568"/>
            </a:xfrm>
            <a:prstGeom prst="wedgeEllipseCallout">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 name="Rectangle 7"/>
          <p:cNvSpPr/>
          <p:nvPr/>
        </p:nvSpPr>
        <p:spPr>
          <a:xfrm>
            <a:off x="2640621" y="1949793"/>
            <a:ext cx="1880593" cy="1795363"/>
          </a:xfrm>
          <a:prstGeom prst="rect">
            <a:avLst/>
          </a:prstGeom>
        </p:spPr>
        <p:txBody>
          <a:bodyPr wrap="none">
            <a:spAutoFit/>
          </a:bodyPr>
          <a:lstStyle/>
          <a:p>
            <a:pPr algn="ctr">
              <a:lnSpc>
                <a:spcPct val="140000"/>
              </a:lnSpc>
            </a:pPr>
            <a:r>
              <a:rPr lang="fr-FR" sz="2000" b="1" dirty="0">
                <a:solidFill>
                  <a:srgbClr val="4BACC6"/>
                </a:solidFill>
                <a:latin typeface="Verdana"/>
                <a:cs typeface="Verdana"/>
              </a:rPr>
              <a:t>Merci de </a:t>
            </a:r>
          </a:p>
          <a:p>
            <a:pPr algn="ctr">
              <a:lnSpc>
                <a:spcPct val="140000"/>
              </a:lnSpc>
            </a:pPr>
            <a:r>
              <a:rPr lang="fr-FR" sz="2000" b="1" dirty="0">
                <a:solidFill>
                  <a:srgbClr val="4BACC6"/>
                </a:solidFill>
                <a:latin typeface="Verdana"/>
                <a:cs typeface="Verdana"/>
              </a:rPr>
              <a:t>consacrer </a:t>
            </a:r>
          </a:p>
          <a:p>
            <a:pPr algn="ctr">
              <a:lnSpc>
                <a:spcPct val="140000"/>
              </a:lnSpc>
            </a:pPr>
            <a:r>
              <a:rPr lang="fr-FR" sz="2000" b="1" dirty="0">
                <a:solidFill>
                  <a:srgbClr val="4BACC6"/>
                </a:solidFill>
                <a:latin typeface="Verdana"/>
                <a:cs typeface="Verdana"/>
              </a:rPr>
              <a:t>du temps à </a:t>
            </a:r>
          </a:p>
          <a:p>
            <a:pPr algn="ctr">
              <a:lnSpc>
                <a:spcPct val="140000"/>
              </a:lnSpc>
            </a:pPr>
            <a:r>
              <a:rPr lang="fr-FR" sz="2000" b="1" dirty="0">
                <a:solidFill>
                  <a:srgbClr val="4BACC6"/>
                </a:solidFill>
                <a:latin typeface="Verdana"/>
                <a:cs typeface="Verdana"/>
              </a:rPr>
              <a:t>la sécurité !</a:t>
            </a:r>
            <a:endParaRPr lang="fr-FR" sz="2000" dirty="0"/>
          </a:p>
        </p:txBody>
      </p:sp>
    </p:spTree>
    <p:extLst>
      <p:ext uri="{BB962C8B-B14F-4D97-AF65-F5344CB8AC3E}">
        <p14:creationId xmlns:p14="http://schemas.microsoft.com/office/powerpoint/2010/main" val="112060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632A4BC-1935-400A-96E8-FDB6EE12727E}"/>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BA05025-2306-4B49-BFA9-B8900ED4D60E}"/>
              </a:ext>
            </a:extLst>
          </p:cNvPr>
          <p:cNvSpPr>
            <a:spLocks noGrp="1"/>
          </p:cNvSpPr>
          <p:nvPr>
            <p:ph type="body" sz="quarter" idx="12"/>
          </p:nvPr>
        </p:nvSpPr>
        <p:spPr>
          <a:xfrm>
            <a:off x="579437" y="2187161"/>
            <a:ext cx="7985125" cy="3952875"/>
          </a:xfrm>
        </p:spPr>
        <p:txBody>
          <a:bodyPr/>
          <a:lstStyle/>
          <a:p>
            <a:r>
              <a:rPr lang="fr-FR" dirty="0"/>
              <a:t>Le Code de la Route</a:t>
            </a:r>
          </a:p>
          <a:p>
            <a:pPr marL="0" indent="0">
              <a:buNone/>
            </a:pPr>
            <a:endParaRPr lang="fr-FR" dirty="0"/>
          </a:p>
          <a:p>
            <a:pPr marL="0" indent="0">
              <a:buNone/>
            </a:pPr>
            <a:r>
              <a:rPr lang="fr-FR" sz="1600" dirty="0"/>
              <a:t>Cycle (R311-1 du CR) :</a:t>
            </a:r>
          </a:p>
          <a:p>
            <a:pPr marL="0" indent="0">
              <a:buNone/>
            </a:pPr>
            <a:endParaRPr lang="fr-FR" sz="1600" dirty="0"/>
          </a:p>
          <a:p>
            <a:pPr marL="0" indent="0">
              <a:buNone/>
            </a:pPr>
            <a:r>
              <a:rPr lang="fr-FR" sz="1600" dirty="0">
                <a:solidFill>
                  <a:schemeClr val="bg1">
                    <a:lumMod val="50000"/>
                  </a:schemeClr>
                </a:solidFill>
              </a:rPr>
              <a:t>Véhicule ayant au moins deux roues et propulsé exclusivement par l’énergie musculaire des personnes se trouvant sur le véhicule notamment à l’aide de pédales ou de manivelles.</a:t>
            </a:r>
          </a:p>
          <a:p>
            <a:pPr marL="0" indent="0">
              <a:buNone/>
            </a:pPr>
            <a:endParaRPr lang="fr-FR" sz="1600" dirty="0"/>
          </a:p>
          <a:p>
            <a:pPr marL="0" indent="0">
              <a:buNone/>
            </a:pPr>
            <a:r>
              <a:rPr lang="fr-FR" sz="1600" dirty="0"/>
              <a:t>Cycle à pédalage assisté (R311-1 du CR) : </a:t>
            </a:r>
          </a:p>
          <a:p>
            <a:pPr marL="0" indent="0">
              <a:buNone/>
            </a:pPr>
            <a:r>
              <a:rPr lang="fr-FR" sz="1600" dirty="0"/>
              <a:t>   </a:t>
            </a:r>
          </a:p>
          <a:p>
            <a:pPr marL="0" indent="0">
              <a:buNone/>
            </a:pPr>
            <a:r>
              <a:rPr lang="fr-FR" sz="1600" dirty="0">
                <a:solidFill>
                  <a:schemeClr val="bg1">
                    <a:lumMod val="50000"/>
                  </a:schemeClr>
                </a:solidFill>
              </a:rPr>
              <a:t>Cycle équipé d'un moteur auxiliaire électrique d'une puissance nominale continue maximale de </a:t>
            </a:r>
            <a:r>
              <a:rPr lang="fr-FR" sz="1600" b="1" dirty="0">
                <a:solidFill>
                  <a:schemeClr val="bg1"/>
                </a:solidFill>
              </a:rPr>
              <a:t>0,25</a:t>
            </a:r>
            <a:r>
              <a:rPr lang="fr-FR" sz="1600" dirty="0">
                <a:solidFill>
                  <a:schemeClr val="bg1"/>
                </a:solidFill>
              </a:rPr>
              <a:t> </a:t>
            </a:r>
            <a:r>
              <a:rPr lang="fr-FR" sz="1600" b="1" dirty="0">
                <a:solidFill>
                  <a:schemeClr val="bg1"/>
                </a:solidFill>
              </a:rPr>
              <a:t>kilowatt</a:t>
            </a:r>
            <a:r>
              <a:rPr lang="fr-FR" sz="1600" dirty="0">
                <a:solidFill>
                  <a:schemeClr val="bg1">
                    <a:lumMod val="50000"/>
                  </a:schemeClr>
                </a:solidFill>
              </a:rPr>
              <a:t>, dont l'alimentation est réduite progressivement et finalement interrompue lorsque le véhicule atteint une vitesse de </a:t>
            </a:r>
            <a:r>
              <a:rPr lang="fr-FR" sz="1600" b="1" dirty="0">
                <a:solidFill>
                  <a:schemeClr val="bg1"/>
                </a:solidFill>
              </a:rPr>
              <a:t>25 km/ </a:t>
            </a:r>
            <a:r>
              <a:rPr lang="fr-FR" sz="1600" dirty="0">
                <a:solidFill>
                  <a:schemeClr val="bg1">
                    <a:lumMod val="50000"/>
                  </a:schemeClr>
                </a:solidFill>
              </a:rPr>
              <a:t>, ou plus tôt si le cycliste arrête de pédaler.</a:t>
            </a:r>
          </a:p>
          <a:p>
            <a:pPr marL="0" indent="0">
              <a:buNone/>
            </a:pPr>
            <a:endParaRPr lang="fr-FR" dirty="0"/>
          </a:p>
        </p:txBody>
      </p:sp>
      <p:sp>
        <p:nvSpPr>
          <p:cNvPr id="4" name="Rectangle 3">
            <a:extLst>
              <a:ext uri="{FF2B5EF4-FFF2-40B4-BE49-F238E27FC236}">
                <a16:creationId xmlns:a16="http://schemas.microsoft.com/office/drawing/2014/main" id="{0A118C32-817C-D94D-84E4-D413551DF737}"/>
              </a:ext>
            </a:extLst>
          </p:cNvPr>
          <p:cNvSpPr/>
          <p:nvPr/>
        </p:nvSpPr>
        <p:spPr>
          <a:xfrm>
            <a:off x="2903915" y="5087883"/>
            <a:ext cx="1712328" cy="338554"/>
          </a:xfrm>
          <a:prstGeom prst="rect">
            <a:avLst/>
          </a:prstGeom>
        </p:spPr>
        <p:txBody>
          <a:bodyPr wrap="none">
            <a:spAutoFit/>
          </a:bodyPr>
          <a:lstStyle/>
          <a:p>
            <a:r>
              <a:rPr lang="fr-FR" sz="1600" b="1" dirty="0">
                <a:solidFill>
                  <a:srgbClr val="439DB8"/>
                </a:solidFill>
                <a:latin typeface="Verdana"/>
                <a:cs typeface="Verdana"/>
              </a:rPr>
              <a:t>0,25</a:t>
            </a:r>
            <a:r>
              <a:rPr lang="fr-FR" sz="1600" dirty="0">
                <a:solidFill>
                  <a:prstClr val="white">
                    <a:lumMod val="50000"/>
                  </a:prstClr>
                </a:solidFill>
                <a:latin typeface="Verdana"/>
                <a:cs typeface="Verdana"/>
              </a:rPr>
              <a:t> </a:t>
            </a:r>
            <a:r>
              <a:rPr lang="fr-FR" sz="1600" b="1" dirty="0">
                <a:solidFill>
                  <a:srgbClr val="439DB8"/>
                </a:solidFill>
                <a:latin typeface="Verdana"/>
                <a:cs typeface="Verdana"/>
              </a:rPr>
              <a:t>kilowatt</a:t>
            </a:r>
            <a:endParaRPr lang="fr-FR" dirty="0"/>
          </a:p>
        </p:txBody>
      </p:sp>
      <p:sp>
        <p:nvSpPr>
          <p:cNvPr id="5" name="Rectangle 4">
            <a:extLst>
              <a:ext uri="{FF2B5EF4-FFF2-40B4-BE49-F238E27FC236}">
                <a16:creationId xmlns:a16="http://schemas.microsoft.com/office/drawing/2014/main" id="{D0541345-478B-284D-9019-76313FE3E805}"/>
              </a:ext>
            </a:extLst>
          </p:cNvPr>
          <p:cNvSpPr/>
          <p:nvPr/>
        </p:nvSpPr>
        <p:spPr>
          <a:xfrm>
            <a:off x="1686473" y="5500838"/>
            <a:ext cx="1082348" cy="400110"/>
          </a:xfrm>
          <a:prstGeom prst="rect">
            <a:avLst/>
          </a:prstGeom>
        </p:spPr>
        <p:txBody>
          <a:bodyPr wrap="none">
            <a:spAutoFit/>
          </a:bodyPr>
          <a:lstStyle/>
          <a:p>
            <a:r>
              <a:rPr lang="fr-FR" sz="2000" b="1" dirty="0">
                <a:solidFill>
                  <a:srgbClr val="439DB8"/>
                </a:solidFill>
              </a:rPr>
              <a:t>25 km/h</a:t>
            </a:r>
            <a:endParaRPr lang="fr-FR" sz="2000" dirty="0"/>
          </a:p>
        </p:txBody>
      </p:sp>
    </p:spTree>
    <p:extLst>
      <p:ext uri="{BB962C8B-B14F-4D97-AF65-F5344CB8AC3E}">
        <p14:creationId xmlns:p14="http://schemas.microsoft.com/office/powerpoint/2010/main" val="29686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
                                            <p:txEl>
                                              <p:pRg st="0" end="0"/>
                                            </p:txEl>
                                          </p:spTgt>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5">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A822AAD-61B5-4B56-846D-D35D631FF74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07C234C4-6F7B-48C4-ACB7-7038D1B9A9D2}"/>
              </a:ext>
            </a:extLst>
          </p:cNvPr>
          <p:cNvSpPr>
            <a:spLocks noGrp="1"/>
          </p:cNvSpPr>
          <p:nvPr>
            <p:ph type="body" sz="quarter" idx="12"/>
          </p:nvPr>
        </p:nvSpPr>
        <p:spPr>
          <a:xfrm>
            <a:off x="264161" y="1658841"/>
            <a:ext cx="8301038" cy="3952875"/>
          </a:xfrm>
        </p:spPr>
        <p:txBody>
          <a:bodyPr/>
          <a:lstStyle/>
          <a:p>
            <a:r>
              <a:rPr lang="fr-FR" dirty="0"/>
              <a:t>Quelques infractions à vélo et leurs sanctions (réf.01/2017)</a:t>
            </a:r>
          </a:p>
          <a:p>
            <a:endParaRPr lang="fr-FR" dirty="0"/>
          </a:p>
        </p:txBody>
      </p:sp>
      <p:pic>
        <p:nvPicPr>
          <p:cNvPr id="4" name="Image 3">
            <a:extLst>
              <a:ext uri="{FF2B5EF4-FFF2-40B4-BE49-F238E27FC236}">
                <a16:creationId xmlns:a16="http://schemas.microsoft.com/office/drawing/2014/main" id="{970D7252-E68F-45F9-B172-E3E8E0DA29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017" y="2186902"/>
            <a:ext cx="8839966" cy="4194412"/>
          </a:xfrm>
          <a:prstGeom prst="rect">
            <a:avLst/>
          </a:prstGeom>
        </p:spPr>
      </p:pic>
    </p:spTree>
    <p:extLst>
      <p:ext uri="{BB962C8B-B14F-4D97-AF65-F5344CB8AC3E}">
        <p14:creationId xmlns:p14="http://schemas.microsoft.com/office/powerpoint/2010/main" val="3397117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DB63B84-D938-4EE6-B40A-49BDE34FB60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DB2F21A8-F1D6-4A36-9BE6-E1EAC64F5233}"/>
              </a:ext>
            </a:extLst>
          </p:cNvPr>
          <p:cNvSpPr>
            <a:spLocks noGrp="1"/>
          </p:cNvSpPr>
          <p:nvPr>
            <p:ph type="body" sz="quarter" idx="12"/>
          </p:nvPr>
        </p:nvSpPr>
        <p:spPr>
          <a:xfrm>
            <a:off x="579437" y="1699405"/>
            <a:ext cx="7985125" cy="5424044"/>
          </a:xfrm>
        </p:spPr>
        <p:txBody>
          <a:bodyPr/>
          <a:lstStyle/>
          <a:p>
            <a:r>
              <a:rPr lang="fr-FR" dirty="0"/>
              <a:t>L’équipement du Vélo</a:t>
            </a:r>
          </a:p>
          <a:p>
            <a:endParaRPr lang="fr-FR" dirty="0"/>
          </a:p>
          <a:p>
            <a:endParaRPr lang="fr-FR" dirty="0"/>
          </a:p>
        </p:txBody>
      </p:sp>
      <p:pic>
        <p:nvPicPr>
          <p:cNvPr id="4" name="Image 3">
            <a:extLst>
              <a:ext uri="{FF2B5EF4-FFF2-40B4-BE49-F238E27FC236}">
                <a16:creationId xmlns:a16="http://schemas.microsoft.com/office/drawing/2014/main" id="{5C148C0B-6F85-4FB0-8F68-DC1B46C9A9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273" y="2243095"/>
            <a:ext cx="7607289" cy="3883602"/>
          </a:xfrm>
          <a:prstGeom prst="rect">
            <a:avLst/>
          </a:prstGeom>
        </p:spPr>
      </p:pic>
    </p:spTree>
    <p:extLst>
      <p:ext uri="{BB962C8B-B14F-4D97-AF65-F5344CB8AC3E}">
        <p14:creationId xmlns:p14="http://schemas.microsoft.com/office/powerpoint/2010/main" val="1705530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CCE1B03-A256-6041-BEDB-BDC47D5DF73F}"/>
              </a:ext>
            </a:extLst>
          </p:cNvPr>
          <p:cNvPicPr>
            <a:picLocks noChangeAspect="1"/>
          </p:cNvPicPr>
          <p:nvPr/>
        </p:nvPicPr>
        <p:blipFill>
          <a:blip r:embed="rId3"/>
          <a:stretch>
            <a:fillRect/>
          </a:stretch>
        </p:blipFill>
        <p:spPr>
          <a:xfrm>
            <a:off x="1349115" y="2288499"/>
            <a:ext cx="6460760" cy="3409846"/>
          </a:xfrm>
          <a:prstGeom prst="rect">
            <a:avLst/>
          </a:prstGeom>
        </p:spPr>
      </p:pic>
      <p:sp>
        <p:nvSpPr>
          <p:cNvPr id="9" name="Espace réservé du contenu 8">
            <a:extLst>
              <a:ext uri="{FF2B5EF4-FFF2-40B4-BE49-F238E27FC236}">
                <a16:creationId xmlns:a16="http://schemas.microsoft.com/office/drawing/2014/main" id="{45B55506-03D1-E24D-9390-77ACBA326603}"/>
              </a:ext>
            </a:extLst>
          </p:cNvPr>
          <p:cNvSpPr>
            <a:spLocks noGrp="1"/>
          </p:cNvSpPr>
          <p:nvPr>
            <p:ph sz="quarter" idx="10"/>
          </p:nvPr>
        </p:nvSpPr>
        <p:spPr/>
        <p:txBody>
          <a:bodyPr/>
          <a:lstStyle/>
          <a:p>
            <a:endParaRPr lang="fr-FR"/>
          </a:p>
        </p:txBody>
      </p:sp>
    </p:spTree>
    <p:extLst>
      <p:ext uri="{BB962C8B-B14F-4D97-AF65-F5344CB8AC3E}">
        <p14:creationId xmlns:p14="http://schemas.microsoft.com/office/powerpoint/2010/main" val="233375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CE1844C-F1B3-184F-A65C-3E1E580554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364" y="2357906"/>
            <a:ext cx="2973049" cy="3391134"/>
          </a:xfrm>
          <a:prstGeom prst="rect">
            <a:avLst/>
          </a:prstGeom>
        </p:spPr>
      </p:pic>
      <p:pic>
        <p:nvPicPr>
          <p:cNvPr id="11" name="Image 10">
            <a:extLst>
              <a:ext uri="{FF2B5EF4-FFF2-40B4-BE49-F238E27FC236}">
                <a16:creationId xmlns:a16="http://schemas.microsoft.com/office/drawing/2014/main" id="{F4908F60-8C6A-1547-9B02-5A907C974D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9108" y="2177053"/>
            <a:ext cx="2985541" cy="3571987"/>
          </a:xfrm>
          <a:prstGeom prst="rect">
            <a:avLst/>
          </a:prstGeom>
        </p:spPr>
      </p:pic>
      <p:sp>
        <p:nvSpPr>
          <p:cNvPr id="14" name="Espace réservé du contenu 13">
            <a:extLst>
              <a:ext uri="{FF2B5EF4-FFF2-40B4-BE49-F238E27FC236}">
                <a16:creationId xmlns:a16="http://schemas.microsoft.com/office/drawing/2014/main" id="{E9E36584-F74C-2341-9EF9-AA2E9F783594}"/>
              </a:ext>
            </a:extLst>
          </p:cNvPr>
          <p:cNvSpPr>
            <a:spLocks noGrp="1"/>
          </p:cNvSpPr>
          <p:nvPr>
            <p:ph sz="quarter" idx="10"/>
          </p:nvPr>
        </p:nvSpPr>
        <p:spPr/>
        <p:txBody>
          <a:bodyPr/>
          <a:lstStyle/>
          <a:p>
            <a:endParaRPr lang="fr-FR"/>
          </a:p>
        </p:txBody>
      </p:sp>
    </p:spTree>
    <p:extLst>
      <p:ext uri="{BB962C8B-B14F-4D97-AF65-F5344CB8AC3E}">
        <p14:creationId xmlns:p14="http://schemas.microsoft.com/office/powerpoint/2010/main" val="781526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E5A3A4F-7984-49F6-9A36-7EECCA5C9A06}"/>
              </a:ext>
            </a:extLst>
          </p:cNvPr>
          <p:cNvSpPr>
            <a:spLocks noGrp="1"/>
          </p:cNvSpPr>
          <p:nvPr>
            <p:ph sz="quarter" idx="10"/>
          </p:nvPr>
        </p:nvSpPr>
        <p:spPr/>
        <p:txBody>
          <a:bodyPr/>
          <a:lstStyle/>
          <a:p>
            <a:endParaRPr lang="fr-FR"/>
          </a:p>
        </p:txBody>
      </p:sp>
      <p:pic>
        <p:nvPicPr>
          <p:cNvPr id="3" name="Image 2">
            <a:extLst>
              <a:ext uri="{FF2B5EF4-FFF2-40B4-BE49-F238E27FC236}">
                <a16:creationId xmlns:a16="http://schemas.microsoft.com/office/drawing/2014/main" id="{EB372B2A-E29A-4EB7-A1DB-472AACE0B1EC}"/>
              </a:ext>
            </a:extLst>
          </p:cNvPr>
          <p:cNvPicPr>
            <a:picLocks noChangeAspect="1"/>
          </p:cNvPicPr>
          <p:nvPr/>
        </p:nvPicPr>
        <p:blipFill>
          <a:blip r:embed="rId3"/>
          <a:stretch>
            <a:fillRect/>
          </a:stretch>
        </p:blipFill>
        <p:spPr>
          <a:xfrm>
            <a:off x="140031" y="1686561"/>
            <a:ext cx="4340728" cy="4541520"/>
          </a:xfrm>
          <a:prstGeom prst="rect">
            <a:avLst/>
          </a:prstGeom>
        </p:spPr>
      </p:pic>
      <p:pic>
        <p:nvPicPr>
          <p:cNvPr id="4" name="Image 3">
            <a:extLst>
              <a:ext uri="{FF2B5EF4-FFF2-40B4-BE49-F238E27FC236}">
                <a16:creationId xmlns:a16="http://schemas.microsoft.com/office/drawing/2014/main" id="{328D7B6F-E995-4603-A574-AAB002161F06}"/>
              </a:ext>
            </a:extLst>
          </p:cNvPr>
          <p:cNvPicPr>
            <a:picLocks noChangeAspect="1"/>
          </p:cNvPicPr>
          <p:nvPr/>
        </p:nvPicPr>
        <p:blipFill>
          <a:blip r:embed="rId4"/>
          <a:stretch>
            <a:fillRect/>
          </a:stretch>
        </p:blipFill>
        <p:spPr>
          <a:xfrm>
            <a:off x="4809755" y="1686560"/>
            <a:ext cx="4230991" cy="4541520"/>
          </a:xfrm>
          <a:prstGeom prst="rect">
            <a:avLst/>
          </a:prstGeom>
        </p:spPr>
      </p:pic>
    </p:spTree>
    <p:extLst>
      <p:ext uri="{BB962C8B-B14F-4D97-AF65-F5344CB8AC3E}">
        <p14:creationId xmlns:p14="http://schemas.microsoft.com/office/powerpoint/2010/main" val="2719070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2D88ADA-E614-7F46-90E6-B529835EDA69}"/>
              </a:ext>
            </a:extLst>
          </p:cNvPr>
          <p:cNvPicPr>
            <a:picLocks noChangeAspect="1"/>
          </p:cNvPicPr>
          <p:nvPr/>
        </p:nvPicPr>
        <p:blipFill>
          <a:blip r:embed="rId3"/>
          <a:stretch>
            <a:fillRect/>
          </a:stretch>
        </p:blipFill>
        <p:spPr>
          <a:xfrm>
            <a:off x="1809374" y="1855969"/>
            <a:ext cx="4082321" cy="4337466"/>
          </a:xfrm>
          <a:prstGeom prst="rect">
            <a:avLst/>
          </a:prstGeom>
        </p:spPr>
      </p:pic>
      <p:sp>
        <p:nvSpPr>
          <p:cNvPr id="9" name="Espace réservé du contenu 8">
            <a:extLst>
              <a:ext uri="{FF2B5EF4-FFF2-40B4-BE49-F238E27FC236}">
                <a16:creationId xmlns:a16="http://schemas.microsoft.com/office/drawing/2014/main" id="{5BC4FCE1-273C-D24D-8653-CE864DDCBBF9}"/>
              </a:ext>
            </a:extLst>
          </p:cNvPr>
          <p:cNvSpPr>
            <a:spLocks noGrp="1"/>
          </p:cNvSpPr>
          <p:nvPr>
            <p:ph sz="quarter" idx="10"/>
          </p:nvPr>
        </p:nvSpPr>
        <p:spPr/>
        <p:txBody>
          <a:bodyPr/>
          <a:lstStyle/>
          <a:p>
            <a:endParaRPr lang="fr-FR"/>
          </a:p>
        </p:txBody>
      </p:sp>
    </p:spTree>
    <p:extLst>
      <p:ext uri="{BB962C8B-B14F-4D97-AF65-F5344CB8AC3E}">
        <p14:creationId xmlns:p14="http://schemas.microsoft.com/office/powerpoint/2010/main" val="421676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0C818F2-4282-402D-AA24-662B240DB67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D53DDD5-A771-4469-929C-C004383D006A}"/>
              </a:ext>
            </a:extLst>
          </p:cNvPr>
          <p:cNvSpPr>
            <a:spLocks noGrp="1"/>
          </p:cNvSpPr>
          <p:nvPr>
            <p:ph type="body" sz="quarter" idx="12"/>
          </p:nvPr>
        </p:nvSpPr>
        <p:spPr/>
        <p:txBody>
          <a:bodyPr/>
          <a:lstStyle/>
          <a:p>
            <a:r>
              <a:rPr lang="fr-FR" dirty="0"/>
              <a:t>Le Code de la Route</a:t>
            </a:r>
          </a:p>
          <a:p>
            <a:endParaRPr lang="fr-FR" dirty="0"/>
          </a:p>
        </p:txBody>
      </p:sp>
      <p:sp>
        <p:nvSpPr>
          <p:cNvPr id="4" name="Rectangle 3">
            <a:extLst>
              <a:ext uri="{FF2B5EF4-FFF2-40B4-BE49-F238E27FC236}">
                <a16:creationId xmlns:a16="http://schemas.microsoft.com/office/drawing/2014/main" id="{0B4649BC-C9FB-426D-B629-DCA7C94CDE86}"/>
              </a:ext>
            </a:extLst>
          </p:cNvPr>
          <p:cNvSpPr/>
          <p:nvPr/>
        </p:nvSpPr>
        <p:spPr>
          <a:xfrm>
            <a:off x="529268" y="2927585"/>
            <a:ext cx="8522898" cy="329320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Rappel Article R431-1-1 du 29/09/2008</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Lorsqu'ils circulent la nuit, ou le jour lorsque la visibilité est insuffisante, tout conducteur et passager d'un cycle doivent porter hors agglomération un gilet de haute visibilité conforme à la réglementation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Mais aussi R 416-19</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Le conducteur doit revêtir un gilet de haute visibilité conforme à la réglementation lorsqu'il est amené à quitter un véhicule immobilisé sur la chaussée ou ses abords à la suite d'un arrêt d'urgence.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Lorsqu'il conduit un véhicule, le conducteur doit disposer de ce gilet à portée de main</a:t>
            </a:r>
          </a:p>
        </p:txBody>
      </p:sp>
    </p:spTree>
    <p:extLst>
      <p:ext uri="{BB962C8B-B14F-4D97-AF65-F5344CB8AC3E}">
        <p14:creationId xmlns:p14="http://schemas.microsoft.com/office/powerpoint/2010/main" val="1931259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F8CBA22-254F-4E7C-ABF5-EDB9AEFDFC2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FC1E0DA-EF3B-4CBB-B26A-2EF6E2537D4A}"/>
              </a:ext>
            </a:extLst>
          </p:cNvPr>
          <p:cNvSpPr>
            <a:spLocks noGrp="1"/>
          </p:cNvSpPr>
          <p:nvPr>
            <p:ph type="body" sz="quarter" idx="12"/>
          </p:nvPr>
        </p:nvSpPr>
        <p:spPr>
          <a:xfrm>
            <a:off x="258792" y="2187161"/>
            <a:ext cx="8764438" cy="3952875"/>
          </a:xfrm>
        </p:spPr>
        <p:txBody>
          <a:bodyPr/>
          <a:lstStyle/>
          <a:p>
            <a:r>
              <a:rPr lang="fr-FR" dirty="0"/>
              <a:t>Le Code de la Route</a:t>
            </a:r>
          </a:p>
          <a:p>
            <a:endParaRPr lang="fr-FR" dirty="0"/>
          </a:p>
        </p:txBody>
      </p:sp>
      <p:sp>
        <p:nvSpPr>
          <p:cNvPr id="4" name="Rectangle 3">
            <a:extLst>
              <a:ext uri="{FF2B5EF4-FFF2-40B4-BE49-F238E27FC236}">
                <a16:creationId xmlns:a16="http://schemas.microsoft.com/office/drawing/2014/main" id="{22A0AF6C-2093-4D02-BF07-4DC7035EF5EC}"/>
              </a:ext>
            </a:extLst>
          </p:cNvPr>
          <p:cNvSpPr/>
          <p:nvPr/>
        </p:nvSpPr>
        <p:spPr>
          <a:xfrm>
            <a:off x="639761" y="3009436"/>
            <a:ext cx="7985125"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Normes pour les vêtements de haute visibilité :EN 471 et EN 20471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Matière rétroréfléchissante : 0.20 m² pour la classe 3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0.13 m² pour la classe 2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0,010 m² pour la classe 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classe 2 représente le niveau intermédiaire, que l'on retrouve sur les gilets et les chasubles ou bien des vestes sans bandes rétroréfléchissantes sur les manches.</a:t>
            </a:r>
          </a:p>
        </p:txBody>
      </p:sp>
    </p:spTree>
    <p:extLst>
      <p:ext uri="{BB962C8B-B14F-4D97-AF65-F5344CB8AC3E}">
        <p14:creationId xmlns:p14="http://schemas.microsoft.com/office/powerpoint/2010/main" val="8644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p:cNvSpPr>
          <p:nvPr>
            <p:ph type="body" sz="quarter" idx="1"/>
          </p:nvPr>
        </p:nvSpPr>
        <p:spPr>
          <a:xfrm>
            <a:off x="2639390" y="0"/>
            <a:ext cx="6504611" cy="231775"/>
          </a:xfrm>
          <a:prstGeom prst="rect">
            <a:avLst/>
          </a:prstGeom>
        </p:spPr>
        <p:txBody>
          <a:bodyPr/>
          <a:lstStyle>
            <a:lvl1pPr defTabSz="429768">
              <a:defRPr sz="939"/>
            </a:lvl1pPr>
          </a:lstStyle>
          <a:p>
            <a:r>
              <a:t>accueil</a:t>
            </a:r>
          </a:p>
        </p:txBody>
      </p:sp>
      <p:pic>
        <p:nvPicPr>
          <p:cNvPr id="339" name="image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7359" y="2707340"/>
            <a:ext cx="3378201" cy="3751264"/>
          </a:xfrm>
          <a:prstGeom prst="rect">
            <a:avLst/>
          </a:prstGeom>
          <a:ln w="12700">
            <a:miter lim="400000"/>
          </a:ln>
        </p:spPr>
      </p:pic>
      <p:sp>
        <p:nvSpPr>
          <p:cNvPr id="340" name="Shape 340"/>
          <p:cNvSpPr/>
          <p:nvPr/>
        </p:nvSpPr>
        <p:spPr>
          <a:xfrm>
            <a:off x="2107359" y="3085698"/>
            <a:ext cx="457200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i="1">
                <a:solidFill>
                  <a:srgbClr val="00AF00"/>
                </a:solidFill>
                <a:latin typeface="Arial"/>
                <a:ea typeface="Arial"/>
                <a:cs typeface="Arial"/>
                <a:sym typeface="Arial"/>
              </a:defRPr>
            </a:pPr>
            <a:r>
              <a:rPr kumimoji="0" sz="1800" b="1" i="1" u="none" strike="noStrike" kern="0" cap="none" spc="0" normalizeH="0" baseline="0" noProof="0" dirty="0">
                <a:ln>
                  <a:noFill/>
                </a:ln>
                <a:solidFill>
                  <a:srgbClr val="00AF00"/>
                </a:solidFill>
                <a:effectLst/>
                <a:uLnTx/>
                <a:uFillTx/>
                <a:latin typeface="Arial"/>
                <a:cs typeface="Arial"/>
                <a:sym typeface="Arial"/>
              </a:rPr>
              <a:t>Bonjour à </a:t>
            </a:r>
            <a:r>
              <a:rPr kumimoji="0" sz="1800" b="1" i="1" u="none" strike="noStrike" kern="0" cap="none" spc="0" normalizeH="0" baseline="0" noProof="0" dirty="0" err="1">
                <a:ln>
                  <a:noFill/>
                </a:ln>
                <a:solidFill>
                  <a:srgbClr val="00AF00"/>
                </a:solidFill>
                <a:effectLst/>
                <a:uLnTx/>
                <a:uFillTx/>
                <a:latin typeface="Arial"/>
                <a:cs typeface="Arial"/>
                <a:sym typeface="Arial"/>
              </a:rPr>
              <a:t>tou</a:t>
            </a:r>
            <a:r>
              <a:rPr kumimoji="0" lang="fr-FR" sz="1800" b="1" i="1" u="none" strike="noStrike" kern="0" cap="none" spc="0" normalizeH="0" baseline="0" noProof="0" dirty="0">
                <a:ln>
                  <a:noFill/>
                </a:ln>
                <a:solidFill>
                  <a:srgbClr val="00AF00"/>
                </a:solidFill>
                <a:effectLst/>
                <a:uLnTx/>
                <a:uFillTx/>
                <a:latin typeface="Arial"/>
                <a:cs typeface="Arial"/>
                <a:sym typeface="Arial"/>
              </a:rPr>
              <a:t>tes</a:t>
            </a:r>
            <a:endParaRPr kumimoji="0" sz="1800" b="1" i="1" u="none" strike="noStrike" kern="0" cap="none" spc="0" normalizeH="0" baseline="0" noProof="0" dirty="0">
              <a:ln>
                <a:noFill/>
              </a:ln>
              <a:solidFill>
                <a:srgbClr val="00AF00"/>
              </a:solidFill>
              <a:effectLst/>
              <a:uLnTx/>
              <a:uFillTx/>
              <a:latin typeface="Calibri"/>
              <a:ea typeface="+mj-ea"/>
              <a:cs typeface="+mj-cs"/>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b="1" i="1">
                <a:solidFill>
                  <a:srgbClr val="00AF00"/>
                </a:solidFill>
                <a:latin typeface="Arial"/>
                <a:ea typeface="Arial"/>
                <a:cs typeface="Arial"/>
                <a:sym typeface="Arial"/>
              </a:defRPr>
            </a:pPr>
            <a:r>
              <a:rPr kumimoji="0" sz="1800" b="1" i="1" u="none" strike="noStrike" kern="0" cap="none" spc="0" normalizeH="0" baseline="0" noProof="0" dirty="0">
                <a:ln>
                  <a:noFill/>
                </a:ln>
                <a:solidFill>
                  <a:srgbClr val="00AF00"/>
                </a:solidFill>
                <a:effectLst/>
                <a:uLnTx/>
                <a:uFillTx/>
                <a:latin typeface="Arial"/>
                <a:cs typeface="Arial"/>
                <a:sym typeface="Arial"/>
              </a:rPr>
              <a:t>et à </a:t>
            </a:r>
            <a:r>
              <a:rPr kumimoji="0" sz="1800" b="1" i="1" u="none" strike="noStrike" kern="0" cap="none" spc="0" normalizeH="0" baseline="0" noProof="0" dirty="0" err="1">
                <a:ln>
                  <a:noFill/>
                </a:ln>
                <a:solidFill>
                  <a:srgbClr val="00AF00"/>
                </a:solidFill>
                <a:effectLst/>
                <a:uLnTx/>
                <a:uFillTx/>
                <a:latin typeface="Arial"/>
                <a:cs typeface="Arial"/>
                <a:sym typeface="Arial"/>
              </a:rPr>
              <a:t>tous</a:t>
            </a:r>
            <a:endParaRPr kumimoji="0" sz="1800" b="1" i="1" u="none" strike="noStrike" kern="0" cap="none" spc="0" normalizeH="0" baseline="0" noProof="0" dirty="0">
              <a:ln>
                <a:noFill/>
              </a:ln>
              <a:solidFill>
                <a:srgbClr val="00AF00"/>
              </a:solidFill>
              <a:effectLst/>
              <a:uLnTx/>
              <a:uFillTx/>
              <a:latin typeface="Arial"/>
              <a:cs typeface="Arial"/>
              <a:sym typeface="Arial"/>
            </a:endParaRPr>
          </a:p>
        </p:txBody>
      </p:sp>
    </p:spTree>
    <p:extLst>
      <p:ext uri="{BB962C8B-B14F-4D97-AF65-F5344CB8AC3E}">
        <p14:creationId xmlns:p14="http://schemas.microsoft.com/office/powerpoint/2010/main" val="37409951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3120E03-6979-40CC-9096-4933DE9546B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91FC179-756F-48D9-B3DF-062A234EA708}"/>
              </a:ext>
            </a:extLst>
          </p:cNvPr>
          <p:cNvSpPr>
            <a:spLocks noGrp="1"/>
          </p:cNvSpPr>
          <p:nvPr>
            <p:ph type="body" sz="quarter" idx="12"/>
          </p:nvPr>
        </p:nvSpPr>
        <p:spPr>
          <a:xfrm>
            <a:off x="519113" y="1673525"/>
            <a:ext cx="7985125" cy="4466511"/>
          </a:xfrm>
        </p:spPr>
        <p:txBody>
          <a:bodyPr/>
          <a:lstStyle/>
          <a:p>
            <a:r>
              <a:rPr lang="fr-FR" dirty="0"/>
              <a:t>Le Code de la Route</a:t>
            </a:r>
          </a:p>
          <a:p>
            <a:endParaRPr lang="fr-FR" dirty="0"/>
          </a:p>
        </p:txBody>
      </p:sp>
      <p:sp>
        <p:nvSpPr>
          <p:cNvPr id="4" name="Rectangle 3">
            <a:extLst>
              <a:ext uri="{FF2B5EF4-FFF2-40B4-BE49-F238E27FC236}">
                <a16:creationId xmlns:a16="http://schemas.microsoft.com/office/drawing/2014/main" id="{C2884694-2322-4D71-9A11-44E335DE750F}"/>
              </a:ext>
            </a:extLst>
          </p:cNvPr>
          <p:cNvSpPr/>
          <p:nvPr/>
        </p:nvSpPr>
        <p:spPr>
          <a:xfrm>
            <a:off x="431323" y="3214858"/>
            <a:ext cx="8193564" cy="2862322"/>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commandements du cyclotouriste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S</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ignalisation tu respecteras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E</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clairage et gilet Haute Visibilité à la tombée de la nuit tu auras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C</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asque cycliste tu porteras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U</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tilisation d’une bicyclette en bonne état tu vérifieras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esponsable sur la route tu seras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I</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ntersections, priorité tu laisseras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enue claire tu porteras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E</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 groupe, vigilance tu redoubleras</a:t>
            </a:r>
          </a:p>
        </p:txBody>
      </p:sp>
      <p:pic>
        <p:nvPicPr>
          <p:cNvPr id="5" name="Image 4">
            <a:extLst>
              <a:ext uri="{FF2B5EF4-FFF2-40B4-BE49-F238E27FC236}">
                <a16:creationId xmlns:a16="http://schemas.microsoft.com/office/drawing/2014/main" id="{20C2840C-5A17-409F-8F79-A10288B06F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113" y="2087764"/>
            <a:ext cx="999831" cy="1341236"/>
          </a:xfrm>
          <a:prstGeom prst="rect">
            <a:avLst/>
          </a:prstGeom>
        </p:spPr>
      </p:pic>
      <p:pic>
        <p:nvPicPr>
          <p:cNvPr id="6" name="Image 5">
            <a:extLst>
              <a:ext uri="{FF2B5EF4-FFF2-40B4-BE49-F238E27FC236}">
                <a16:creationId xmlns:a16="http://schemas.microsoft.com/office/drawing/2014/main" id="{343B9BBB-AF17-4ED4-B1A2-6FA1A17422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9024" y="4390511"/>
            <a:ext cx="1395864" cy="1894387"/>
          </a:xfrm>
          <a:prstGeom prst="rect">
            <a:avLst/>
          </a:prstGeom>
        </p:spPr>
      </p:pic>
    </p:spTree>
    <p:extLst>
      <p:ext uri="{BB962C8B-B14F-4D97-AF65-F5344CB8AC3E}">
        <p14:creationId xmlns:p14="http://schemas.microsoft.com/office/powerpoint/2010/main" val="247687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BB8B0BC-DDC0-4A40-B81E-CD15FA93BC3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1B45A2A-1084-40B1-9C48-055BBAF467A0}"/>
              </a:ext>
            </a:extLst>
          </p:cNvPr>
          <p:cNvSpPr>
            <a:spLocks noGrp="1"/>
          </p:cNvSpPr>
          <p:nvPr>
            <p:ph type="body" sz="quarter" idx="12"/>
          </p:nvPr>
        </p:nvSpPr>
        <p:spPr/>
        <p:txBody>
          <a:bodyPr/>
          <a:lstStyle/>
          <a:p>
            <a:r>
              <a:rPr lang="fr-FR" dirty="0"/>
              <a:t>Le Délégué Sécurité</a:t>
            </a:r>
          </a:p>
          <a:p>
            <a:pPr marL="0" indent="0">
              <a:buNone/>
            </a:pPr>
            <a:endParaRPr lang="fr-FR" dirty="0"/>
          </a:p>
        </p:txBody>
      </p:sp>
      <p:sp>
        <p:nvSpPr>
          <p:cNvPr id="4" name="Rectangle 3">
            <a:extLst>
              <a:ext uri="{FF2B5EF4-FFF2-40B4-BE49-F238E27FC236}">
                <a16:creationId xmlns:a16="http://schemas.microsoft.com/office/drawing/2014/main" id="{9937EE84-CC70-4FD9-B2B0-FAC58186C947}"/>
              </a:ext>
            </a:extLst>
          </p:cNvPr>
          <p:cNvSpPr/>
          <p:nvPr/>
        </p:nvSpPr>
        <p:spPr>
          <a:xfrm>
            <a:off x="842962" y="3477736"/>
            <a:ext cx="7985124" cy="129266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DS CoReg, DS CoDep, DS Club, DS Fédéral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Un But   ➔  La sécurité sur les routes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Un Objectif ➔  La prévention des accidents</a:t>
            </a:r>
          </a:p>
        </p:txBody>
      </p:sp>
    </p:spTree>
    <p:extLst>
      <p:ext uri="{BB962C8B-B14F-4D97-AF65-F5344CB8AC3E}">
        <p14:creationId xmlns:p14="http://schemas.microsoft.com/office/powerpoint/2010/main" val="3146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E12812A-30C9-4591-AE3F-B8797D0AD95A}"/>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1E496DD-A6E3-4340-A894-E90D1B67D981}"/>
              </a:ext>
            </a:extLst>
          </p:cNvPr>
          <p:cNvSpPr>
            <a:spLocks noGrp="1"/>
          </p:cNvSpPr>
          <p:nvPr>
            <p:ph type="body" sz="quarter" idx="12"/>
          </p:nvPr>
        </p:nvSpPr>
        <p:spPr/>
        <p:txBody>
          <a:bodyPr/>
          <a:lstStyle/>
          <a:p>
            <a:r>
              <a:rPr lang="fr-FR" dirty="0"/>
              <a:t>Le Délégué Sécurité</a:t>
            </a:r>
          </a:p>
          <a:p>
            <a:pPr marL="0" indent="0">
              <a:buNone/>
            </a:pPr>
            <a:endParaRPr lang="fr-FR" dirty="0"/>
          </a:p>
        </p:txBody>
      </p:sp>
      <p:sp>
        <p:nvSpPr>
          <p:cNvPr id="4" name="Rectangle 3">
            <a:extLst>
              <a:ext uri="{FF2B5EF4-FFF2-40B4-BE49-F238E27FC236}">
                <a16:creationId xmlns:a16="http://schemas.microsoft.com/office/drawing/2014/main" id="{C739C817-2551-4B18-A51C-FDC5FADF02EA}"/>
              </a:ext>
            </a:extLst>
          </p:cNvPr>
          <p:cNvSpPr/>
          <p:nvPr/>
        </p:nvSpPr>
        <p:spPr>
          <a:xfrm>
            <a:off x="639761" y="2895155"/>
            <a:ext cx="7985125" cy="221599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Délégué Sécurité est: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Une femme ou un homme de dialogue qui s’attache à faire passer des messages et des informations qui émanent de sources Fédérales et officielles concernant la sécurité des cyclistes</a:t>
            </a:r>
          </a:p>
        </p:txBody>
      </p:sp>
    </p:spTree>
    <p:extLst>
      <p:ext uri="{BB962C8B-B14F-4D97-AF65-F5344CB8AC3E}">
        <p14:creationId xmlns:p14="http://schemas.microsoft.com/office/powerpoint/2010/main" val="1454554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7C9563A-E04F-4315-8035-B49871E190C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92C0755C-34CD-4726-B022-BEC519AB3E24}"/>
              </a:ext>
            </a:extLst>
          </p:cNvPr>
          <p:cNvSpPr>
            <a:spLocks noGrp="1"/>
          </p:cNvSpPr>
          <p:nvPr>
            <p:ph type="body" sz="quarter" idx="12"/>
          </p:nvPr>
        </p:nvSpPr>
        <p:spPr>
          <a:xfrm>
            <a:off x="519112" y="1980127"/>
            <a:ext cx="7985125" cy="3952875"/>
          </a:xfrm>
        </p:spPr>
        <p:txBody>
          <a:bodyPr/>
          <a:lstStyle/>
          <a:p>
            <a:r>
              <a:rPr lang="fr-FR" dirty="0"/>
              <a:t>Le Délégué Sécurité</a:t>
            </a:r>
          </a:p>
          <a:p>
            <a:endParaRPr lang="fr-FR" dirty="0"/>
          </a:p>
        </p:txBody>
      </p:sp>
      <p:sp>
        <p:nvSpPr>
          <p:cNvPr id="4" name="Rectangle 3">
            <a:extLst>
              <a:ext uri="{FF2B5EF4-FFF2-40B4-BE49-F238E27FC236}">
                <a16:creationId xmlns:a16="http://schemas.microsoft.com/office/drawing/2014/main" id="{45CA2D40-CB95-408B-BF5D-FA308172464A}"/>
              </a:ext>
            </a:extLst>
          </p:cNvPr>
          <p:cNvSpPr/>
          <p:nvPr/>
        </p:nvSpPr>
        <p:spPr>
          <a:xfrm>
            <a:off x="519112" y="2561677"/>
            <a:ext cx="8340215" cy="323165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Son rôle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relation directe avec son Président (CoReg, CoDep, Club)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il coordonne les actions sécurité.</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le conseiller du Président en matière de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préside la Commission sécurité (CoReg, CoDep, Club)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le conseiller des délégués (CoDep, Club)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vient en appui du délégué (CoDep, Club) sur certains dossiers</a:t>
            </a:r>
          </a:p>
        </p:txBody>
      </p:sp>
    </p:spTree>
    <p:extLst>
      <p:ext uri="{BB962C8B-B14F-4D97-AF65-F5344CB8AC3E}">
        <p14:creationId xmlns:p14="http://schemas.microsoft.com/office/powerpoint/2010/main" val="271455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1EE5197-E389-466E-97B4-104FFDF68673}"/>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BD95A58-AB24-41C5-83D3-CDF410C802DA}"/>
              </a:ext>
            </a:extLst>
          </p:cNvPr>
          <p:cNvSpPr>
            <a:spLocks noGrp="1"/>
          </p:cNvSpPr>
          <p:nvPr>
            <p:ph type="body" sz="quarter" idx="12"/>
          </p:nvPr>
        </p:nvSpPr>
        <p:spPr>
          <a:xfrm>
            <a:off x="519113" y="1893863"/>
            <a:ext cx="7985125" cy="3952875"/>
          </a:xfrm>
        </p:spPr>
        <p:txBody>
          <a:bodyPr/>
          <a:lstStyle/>
          <a:p>
            <a:r>
              <a:rPr lang="fr-FR" dirty="0"/>
              <a:t>Le Délégué Sécurité</a:t>
            </a:r>
          </a:p>
          <a:p>
            <a:endParaRPr lang="fr-FR" dirty="0"/>
          </a:p>
        </p:txBody>
      </p:sp>
      <p:sp>
        <p:nvSpPr>
          <p:cNvPr id="4" name="Rectangle 3">
            <a:extLst>
              <a:ext uri="{FF2B5EF4-FFF2-40B4-BE49-F238E27FC236}">
                <a16:creationId xmlns:a16="http://schemas.microsoft.com/office/drawing/2014/main" id="{73CD361A-43D6-4879-AB8B-8A286B4D35CA}"/>
              </a:ext>
            </a:extLst>
          </p:cNvPr>
          <p:cNvSpPr/>
          <p:nvPr/>
        </p:nvSpPr>
        <p:spPr>
          <a:xfrm>
            <a:off x="519112" y="2392972"/>
            <a:ext cx="8245325" cy="350865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Comment?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sensibilise les licenciés et de manière générale les cyclistes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un conseiller au service des licenciés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un expert et donc source de propositions et de conseils auprès des Institutionnels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recommande sans imposer (Pédagogie)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veille aux comportements sécuritaires des licenciés</a:t>
            </a:r>
          </a:p>
        </p:txBody>
      </p:sp>
    </p:spTree>
    <p:extLst>
      <p:ext uri="{BB962C8B-B14F-4D97-AF65-F5344CB8AC3E}">
        <p14:creationId xmlns:p14="http://schemas.microsoft.com/office/powerpoint/2010/main" val="369921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6DD8768-9ED9-42B7-9DCB-F7A585F80DE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DE569023-39C9-4F73-A61E-6EF05F59A7C7}"/>
              </a:ext>
            </a:extLst>
          </p:cNvPr>
          <p:cNvSpPr>
            <a:spLocks noGrp="1"/>
          </p:cNvSpPr>
          <p:nvPr>
            <p:ph type="body" sz="quarter" idx="12"/>
          </p:nvPr>
        </p:nvSpPr>
        <p:spPr>
          <a:xfrm>
            <a:off x="467355" y="1859357"/>
            <a:ext cx="8426479" cy="3952875"/>
          </a:xfrm>
        </p:spPr>
        <p:txBody>
          <a:bodyPr/>
          <a:lstStyle/>
          <a:p>
            <a:r>
              <a:rPr lang="fr-FR" dirty="0"/>
              <a:t>Le Délégué Sécurité</a:t>
            </a:r>
          </a:p>
          <a:p>
            <a:endParaRPr lang="fr-FR" dirty="0"/>
          </a:p>
        </p:txBody>
      </p:sp>
      <p:sp>
        <p:nvSpPr>
          <p:cNvPr id="4" name="Rectangle 3">
            <a:extLst>
              <a:ext uri="{FF2B5EF4-FFF2-40B4-BE49-F238E27FC236}">
                <a16:creationId xmlns:a16="http://schemas.microsoft.com/office/drawing/2014/main" id="{04954A70-6284-4318-8005-760C5EB9D996}"/>
              </a:ext>
            </a:extLst>
          </p:cNvPr>
          <p:cNvSpPr/>
          <p:nvPr/>
        </p:nvSpPr>
        <p:spPr>
          <a:xfrm>
            <a:off x="467355" y="2237696"/>
            <a:ext cx="8426479" cy="433965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Ses Moyens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L’Unité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Charte Cyclable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Tous les documents créés par la Commission sécurité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Commission Nationale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fiches du CEREMA</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revue Fédérale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Ses propres constations, Légifrance, Internet</a:t>
            </a:r>
          </a:p>
        </p:txBody>
      </p:sp>
    </p:spTree>
    <p:extLst>
      <p:ext uri="{BB962C8B-B14F-4D97-AF65-F5344CB8AC3E}">
        <p14:creationId xmlns:p14="http://schemas.microsoft.com/office/powerpoint/2010/main" val="244820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8A42955-9C77-4FFC-8C37-CCED099BF2F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04159372-D592-4CB7-8DA3-A8B40770F7F7}"/>
              </a:ext>
            </a:extLst>
          </p:cNvPr>
          <p:cNvSpPr>
            <a:spLocks noGrp="1"/>
          </p:cNvSpPr>
          <p:nvPr>
            <p:ph type="body" sz="quarter" idx="12"/>
          </p:nvPr>
        </p:nvSpPr>
        <p:spPr/>
        <p:txBody>
          <a:bodyPr/>
          <a:lstStyle/>
          <a:p>
            <a:r>
              <a:rPr lang="fr-FR" dirty="0"/>
              <a:t>Le Délégué Sécurité</a:t>
            </a:r>
          </a:p>
          <a:p>
            <a:endParaRPr lang="fr-FR" dirty="0"/>
          </a:p>
        </p:txBody>
      </p:sp>
      <p:sp>
        <p:nvSpPr>
          <p:cNvPr id="4" name="Rectangle 3">
            <a:extLst>
              <a:ext uri="{FF2B5EF4-FFF2-40B4-BE49-F238E27FC236}">
                <a16:creationId xmlns:a16="http://schemas.microsoft.com/office/drawing/2014/main" id="{4CBB722D-DD11-4CE4-83D3-DFD280311A98}"/>
              </a:ext>
            </a:extLst>
          </p:cNvPr>
          <p:cNvSpPr/>
          <p:nvPr/>
        </p:nvSpPr>
        <p:spPr>
          <a:xfrm>
            <a:off x="708894" y="2807923"/>
            <a:ext cx="8084910" cy="323165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Ses Interlocuteurs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Région pour certains aménagements, le transport, et le tourisme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Elus et les Services Techniques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Préfectures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Départements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Métropoles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Agglomérations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Communautés de Communes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Des EPCI (Etablissement Publics de Coopération Intercommunale)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presse</a:t>
            </a:r>
          </a:p>
        </p:txBody>
      </p:sp>
    </p:spTree>
    <p:extLst>
      <p:ext uri="{BB962C8B-B14F-4D97-AF65-F5344CB8AC3E}">
        <p14:creationId xmlns:p14="http://schemas.microsoft.com/office/powerpoint/2010/main" val="265703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03D3263-BE07-40E7-8F37-C5BDEF9863CF}"/>
              </a:ext>
            </a:extLst>
          </p:cNvPr>
          <p:cNvSpPr>
            <a:spLocks noGrp="1"/>
          </p:cNvSpPr>
          <p:nvPr>
            <p:ph sz="quarter" idx="11"/>
          </p:nvPr>
        </p:nvSpPr>
        <p:spPr/>
        <p:txBody>
          <a:bodyPr/>
          <a:lstStyle/>
          <a:p>
            <a:endParaRPr lang="fr-FR"/>
          </a:p>
        </p:txBody>
      </p:sp>
      <p:pic>
        <p:nvPicPr>
          <p:cNvPr id="4" name="Image 3">
            <a:extLst>
              <a:ext uri="{FF2B5EF4-FFF2-40B4-BE49-F238E27FC236}">
                <a16:creationId xmlns:a16="http://schemas.microsoft.com/office/drawing/2014/main" id="{BAEECED4-819B-4489-9F17-FEB15F5DA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416" y="3346400"/>
            <a:ext cx="8663167" cy="3511600"/>
          </a:xfrm>
          <a:prstGeom prst="rect">
            <a:avLst/>
          </a:prstGeom>
        </p:spPr>
      </p:pic>
      <p:sp>
        <p:nvSpPr>
          <p:cNvPr id="3" name="Espace réservé du texte 2">
            <a:extLst>
              <a:ext uri="{FF2B5EF4-FFF2-40B4-BE49-F238E27FC236}">
                <a16:creationId xmlns:a16="http://schemas.microsoft.com/office/drawing/2014/main" id="{F6C94A46-308C-4236-B195-0AA6D731C42B}"/>
              </a:ext>
            </a:extLst>
          </p:cNvPr>
          <p:cNvSpPr>
            <a:spLocks noGrp="1"/>
          </p:cNvSpPr>
          <p:nvPr>
            <p:ph type="body" sz="quarter" idx="12"/>
          </p:nvPr>
        </p:nvSpPr>
        <p:spPr>
          <a:xfrm>
            <a:off x="475980" y="1954248"/>
            <a:ext cx="7985125" cy="3952875"/>
          </a:xfrm>
        </p:spPr>
        <p:txBody>
          <a:bodyPr/>
          <a:lstStyle/>
          <a:p>
            <a:r>
              <a:rPr lang="fr-FR"/>
              <a:t>Le Délégué Sécurité</a:t>
            </a:r>
          </a:p>
          <a:p>
            <a:endParaRPr lang="fr-FR" dirty="0"/>
          </a:p>
        </p:txBody>
      </p:sp>
      <p:sp>
        <p:nvSpPr>
          <p:cNvPr id="5" name="Rectangle 4">
            <a:extLst>
              <a:ext uri="{FF2B5EF4-FFF2-40B4-BE49-F238E27FC236}">
                <a16:creationId xmlns:a16="http://schemas.microsoft.com/office/drawing/2014/main" id="{48496841-E980-4144-A9F2-BC0F5AF4CF5B}"/>
              </a:ext>
            </a:extLst>
          </p:cNvPr>
          <p:cNvSpPr/>
          <p:nvPr/>
        </p:nvSpPr>
        <p:spPr>
          <a:xfrm>
            <a:off x="475980" y="2423070"/>
            <a:ext cx="8427603" cy="6463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Tous les documents créés par la Commission sécurité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 ➔sur le site Fédéral</a:t>
            </a:r>
          </a:p>
        </p:txBody>
      </p:sp>
    </p:spTree>
    <p:extLst>
      <p:ext uri="{BB962C8B-B14F-4D97-AF65-F5344CB8AC3E}">
        <p14:creationId xmlns:p14="http://schemas.microsoft.com/office/powerpoint/2010/main" val="949366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75D960-6CDA-4604-8849-D984DF309869}"/>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251CC5F-C995-4E74-902C-F34B5E903246}"/>
              </a:ext>
            </a:extLst>
          </p:cNvPr>
          <p:cNvSpPr>
            <a:spLocks noGrp="1"/>
          </p:cNvSpPr>
          <p:nvPr>
            <p:ph type="body" sz="quarter" idx="12"/>
          </p:nvPr>
        </p:nvSpPr>
        <p:spPr/>
        <p:txBody>
          <a:bodyPr/>
          <a:lstStyle/>
          <a:p>
            <a:r>
              <a:rPr lang="fr-FR" dirty="0"/>
              <a:t>Le Délégué Sécurité</a:t>
            </a:r>
          </a:p>
          <a:p>
            <a:endParaRPr lang="fr-FR" dirty="0"/>
          </a:p>
        </p:txBody>
      </p:sp>
      <p:pic>
        <p:nvPicPr>
          <p:cNvPr id="4" name="Image 3">
            <a:extLst>
              <a:ext uri="{FF2B5EF4-FFF2-40B4-BE49-F238E27FC236}">
                <a16:creationId xmlns:a16="http://schemas.microsoft.com/office/drawing/2014/main" id="{A1D1C738-2D4F-4A2F-ADF8-4F5AF18E3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255" y="2807187"/>
            <a:ext cx="6976237" cy="3570363"/>
          </a:xfrm>
          <a:prstGeom prst="rect">
            <a:avLst/>
          </a:prstGeom>
        </p:spPr>
      </p:pic>
    </p:spTree>
    <p:extLst>
      <p:ext uri="{BB962C8B-B14F-4D97-AF65-F5344CB8AC3E}">
        <p14:creationId xmlns:p14="http://schemas.microsoft.com/office/powerpoint/2010/main" val="861093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E7ACB1D-30D9-4DB0-849C-CA07B54A5DE2}"/>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85A9A622-5B89-4B43-975E-E26EF9947321}"/>
              </a:ext>
            </a:extLst>
          </p:cNvPr>
          <p:cNvSpPr>
            <a:spLocks noGrp="1"/>
          </p:cNvSpPr>
          <p:nvPr>
            <p:ph type="body" sz="quarter" idx="12"/>
          </p:nvPr>
        </p:nvSpPr>
        <p:spPr/>
        <p:txBody>
          <a:bodyPr/>
          <a:lstStyle/>
          <a:p>
            <a:r>
              <a:rPr lang="fr-FR" dirty="0"/>
              <a:t>Le Délégué Sécurité</a:t>
            </a:r>
          </a:p>
          <a:p>
            <a:pPr marL="0" indent="0">
              <a:buNone/>
            </a:pPr>
            <a:endParaRPr lang="fr-FR" dirty="0"/>
          </a:p>
        </p:txBody>
      </p:sp>
      <p:sp>
        <p:nvSpPr>
          <p:cNvPr id="4" name="Rectangle 3">
            <a:extLst>
              <a:ext uri="{FF2B5EF4-FFF2-40B4-BE49-F238E27FC236}">
                <a16:creationId xmlns:a16="http://schemas.microsoft.com/office/drawing/2014/main" id="{6EFC627D-3F92-4A12-98D4-D9F11FA421A5}"/>
              </a:ext>
            </a:extLst>
          </p:cNvPr>
          <p:cNvSpPr/>
          <p:nvPr/>
        </p:nvSpPr>
        <p:spPr>
          <a:xfrm>
            <a:off x="639761" y="3000715"/>
            <a:ext cx="8340337"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Recommandations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Etre aussi un formateur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Etre titulaire du PSC1</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Etre Intervenant Départemental Sécurité Routière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Travailler en collaboration étroite avec les Commissions Tourisme et Formation </a:t>
            </a:r>
          </a:p>
        </p:txBody>
      </p:sp>
    </p:spTree>
    <p:extLst>
      <p:ext uri="{BB962C8B-B14F-4D97-AF65-F5344CB8AC3E}">
        <p14:creationId xmlns:p14="http://schemas.microsoft.com/office/powerpoint/2010/main" val="322835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1"/>
          </p:nvPr>
        </p:nvSpPr>
        <p:spPr/>
        <p:txBody>
          <a:bodyPr/>
          <a:lstStyle/>
          <a:p>
            <a:endParaRPr lang="fr-FR"/>
          </a:p>
        </p:txBody>
      </p:sp>
      <p:sp>
        <p:nvSpPr>
          <p:cNvPr id="3" name="Espace réservé du texte 2"/>
          <p:cNvSpPr>
            <a:spLocks noGrp="1"/>
          </p:cNvSpPr>
          <p:nvPr>
            <p:ph type="body" sz="quarter" idx="12"/>
          </p:nvPr>
        </p:nvSpPr>
        <p:spPr/>
        <p:txBody>
          <a:bodyPr/>
          <a:lstStyle/>
          <a:p>
            <a:r>
              <a:rPr lang="fr-FR" dirty="0"/>
              <a:t>La commission Nationale</a:t>
            </a:r>
          </a:p>
          <a:p>
            <a:endParaRPr lang="fr-FR" sz="1800" dirty="0">
              <a:solidFill>
                <a:schemeClr val="tx1">
                  <a:lumMod val="65000"/>
                  <a:lumOff val="35000"/>
                </a:schemeClr>
              </a:solidFill>
            </a:endParaRPr>
          </a:p>
          <a:p>
            <a:r>
              <a:rPr lang="fr-FR" sz="2800" dirty="0">
                <a:solidFill>
                  <a:schemeClr val="bg1">
                    <a:lumMod val="50000"/>
                  </a:schemeClr>
                </a:solidFill>
              </a:rPr>
              <a:t>La Commission Nationale de Sécurité est composée de cinq Membres dont un Elu au Comité Directeur qui préside la commission.</a:t>
            </a:r>
          </a:p>
          <a:p>
            <a:pPr>
              <a:buClr>
                <a:srgbClr val="81BB3B"/>
              </a:buClr>
              <a:buFont typeface="Wingdings" charset="2"/>
              <a:buChar char="Ø"/>
            </a:pPr>
            <a:r>
              <a:rPr lang="fr-FR" sz="2800" dirty="0">
                <a:solidFill>
                  <a:schemeClr val="bg1">
                    <a:lumMod val="50000"/>
                  </a:schemeClr>
                </a:solidFill>
              </a:rPr>
              <a:t>	Il peut y avoir des suppléants ou membres adjoints</a:t>
            </a:r>
          </a:p>
          <a:p>
            <a:pPr>
              <a:buClr>
                <a:srgbClr val="81BB3B"/>
              </a:buClr>
              <a:buFont typeface="Wingdings" charset="2"/>
              <a:buChar char="Ø"/>
            </a:pPr>
            <a:endParaRPr lang="fr-FR" sz="2800" dirty="0">
              <a:solidFill>
                <a:schemeClr val="tx1">
                  <a:lumMod val="65000"/>
                  <a:lumOff val="35000"/>
                </a:schemeClr>
              </a:solidFill>
            </a:endParaRPr>
          </a:p>
          <a:p>
            <a:pPr>
              <a:buClr>
                <a:srgbClr val="81BB3B"/>
              </a:buClr>
              <a:buFont typeface="Wingdings" charset="2"/>
              <a:buChar char="Ø"/>
            </a:pPr>
            <a:endParaRPr lang="fr-FR" sz="2800" dirty="0">
              <a:solidFill>
                <a:schemeClr val="tx1">
                  <a:lumMod val="65000"/>
                  <a:lumOff val="35000"/>
                </a:schemeClr>
              </a:solidFill>
            </a:endParaRPr>
          </a:p>
          <a:p>
            <a:pPr>
              <a:buClr>
                <a:srgbClr val="81BB3B"/>
              </a:buClr>
              <a:buFont typeface="Wingdings" charset="2"/>
              <a:buChar char="Ø"/>
            </a:pPr>
            <a:endParaRPr lang="fr-FR" sz="1800" dirty="0">
              <a:solidFill>
                <a:schemeClr val="tx1">
                  <a:lumMod val="65000"/>
                  <a:lumOff val="35000"/>
                </a:schemeClr>
              </a:solidFill>
            </a:endParaRPr>
          </a:p>
        </p:txBody>
      </p:sp>
    </p:spTree>
    <p:extLst>
      <p:ext uri="{BB962C8B-B14F-4D97-AF65-F5344CB8AC3E}">
        <p14:creationId xmlns:p14="http://schemas.microsoft.com/office/powerpoint/2010/main" val="3158331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7913396-C915-45FE-969C-0BB34DA6777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65E7C49-1AE5-4748-8FCE-2125BC94E3AD}"/>
              </a:ext>
            </a:extLst>
          </p:cNvPr>
          <p:cNvSpPr>
            <a:spLocks noGrp="1"/>
          </p:cNvSpPr>
          <p:nvPr>
            <p:ph type="body" sz="quarter" idx="12"/>
          </p:nvPr>
        </p:nvSpPr>
        <p:spPr>
          <a:xfrm>
            <a:off x="519113" y="2008815"/>
            <a:ext cx="7985125" cy="3952875"/>
          </a:xfrm>
        </p:spPr>
        <p:txBody>
          <a:bodyPr/>
          <a:lstStyle/>
          <a:p>
            <a:r>
              <a:rPr lang="fr-FR" dirty="0"/>
              <a:t>L’Unité Sécurité</a:t>
            </a:r>
          </a:p>
          <a:p>
            <a:endParaRPr lang="fr-FR" dirty="0"/>
          </a:p>
        </p:txBody>
      </p:sp>
      <p:pic>
        <p:nvPicPr>
          <p:cNvPr id="4" name="Image 3">
            <a:extLst>
              <a:ext uri="{FF2B5EF4-FFF2-40B4-BE49-F238E27FC236}">
                <a16:creationId xmlns:a16="http://schemas.microsoft.com/office/drawing/2014/main" id="{E175050B-51B2-4D3C-AB28-26299B52E8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762" y="2551075"/>
            <a:ext cx="2987299" cy="3816427"/>
          </a:xfrm>
          <a:prstGeom prst="rect">
            <a:avLst/>
          </a:prstGeom>
        </p:spPr>
      </p:pic>
      <p:pic>
        <p:nvPicPr>
          <p:cNvPr id="5" name="Image 4">
            <a:extLst>
              <a:ext uri="{FF2B5EF4-FFF2-40B4-BE49-F238E27FC236}">
                <a16:creationId xmlns:a16="http://schemas.microsoft.com/office/drawing/2014/main" id="{F8BC2C73-8EE8-4917-A6CD-AEB98F7BD3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7588" y="1834340"/>
            <a:ext cx="2987299" cy="4127350"/>
          </a:xfrm>
          <a:prstGeom prst="rect">
            <a:avLst/>
          </a:prstGeom>
          <a:ln>
            <a:solidFill>
              <a:schemeClr val="bg1">
                <a:lumMod val="65000"/>
              </a:schemeClr>
            </a:solidFill>
          </a:ln>
        </p:spPr>
      </p:pic>
    </p:spTree>
    <p:extLst>
      <p:ext uri="{BB962C8B-B14F-4D97-AF65-F5344CB8AC3E}">
        <p14:creationId xmlns:p14="http://schemas.microsoft.com/office/powerpoint/2010/main" val="128243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12A9F81-2D2D-41C2-A30C-EE820BF07D64}"/>
              </a:ext>
            </a:extLst>
          </p:cNvPr>
          <p:cNvSpPr>
            <a:spLocks noGrp="1"/>
          </p:cNvSpPr>
          <p:nvPr>
            <p:ph type="body" sz="quarter" idx="12"/>
          </p:nvPr>
        </p:nvSpPr>
        <p:spPr/>
        <p:txBody>
          <a:bodyPr/>
          <a:lstStyle/>
          <a:p>
            <a:r>
              <a:rPr lang="fr-FR" dirty="0"/>
              <a:t>La Charte Cyclable</a:t>
            </a:r>
          </a:p>
          <a:p>
            <a:endParaRPr lang="fr-FR" dirty="0"/>
          </a:p>
        </p:txBody>
      </p:sp>
      <p:pic>
        <p:nvPicPr>
          <p:cNvPr id="8" name="Image 7">
            <a:extLst>
              <a:ext uri="{FF2B5EF4-FFF2-40B4-BE49-F238E27FC236}">
                <a16:creationId xmlns:a16="http://schemas.microsoft.com/office/drawing/2014/main" id="{EBCD9476-EB83-704E-8785-DFE92FB944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7285" y="2675743"/>
            <a:ext cx="2803161" cy="3231422"/>
          </a:xfrm>
          <a:prstGeom prst="rect">
            <a:avLst/>
          </a:prstGeom>
        </p:spPr>
      </p:pic>
      <p:sp>
        <p:nvSpPr>
          <p:cNvPr id="10" name="Espace réservé du contenu 9">
            <a:extLst>
              <a:ext uri="{FF2B5EF4-FFF2-40B4-BE49-F238E27FC236}">
                <a16:creationId xmlns:a16="http://schemas.microsoft.com/office/drawing/2014/main" id="{771DC21F-814B-1841-8FDC-A5FC1ACE015E}"/>
              </a:ext>
            </a:extLst>
          </p:cNvPr>
          <p:cNvSpPr>
            <a:spLocks noGrp="1"/>
          </p:cNvSpPr>
          <p:nvPr>
            <p:ph sz="quarter" idx="11"/>
          </p:nvPr>
        </p:nvSpPr>
        <p:spPr/>
        <p:txBody>
          <a:bodyPr/>
          <a:lstStyle/>
          <a:p>
            <a:endParaRPr lang="fr-FR"/>
          </a:p>
        </p:txBody>
      </p:sp>
    </p:spTree>
    <p:extLst>
      <p:ext uri="{BB962C8B-B14F-4D97-AF65-F5344CB8AC3E}">
        <p14:creationId xmlns:p14="http://schemas.microsoft.com/office/powerpoint/2010/main" val="2739225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49CBCCD-CB76-49C8-B563-F2FA6C5DBDC2}"/>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A3E324C-9C1C-437D-BBDB-3E10A3868521}"/>
              </a:ext>
            </a:extLst>
          </p:cNvPr>
          <p:cNvSpPr>
            <a:spLocks noGrp="1"/>
          </p:cNvSpPr>
          <p:nvPr>
            <p:ph type="body" sz="quarter" idx="12"/>
          </p:nvPr>
        </p:nvSpPr>
        <p:spPr>
          <a:xfrm>
            <a:off x="519113" y="1885236"/>
            <a:ext cx="7985125" cy="3952875"/>
          </a:xfrm>
        </p:spPr>
        <p:txBody>
          <a:bodyPr/>
          <a:lstStyle/>
          <a:p>
            <a:r>
              <a:rPr lang="fr-FR" dirty="0"/>
              <a:t>La Charte Cyclable</a:t>
            </a:r>
          </a:p>
          <a:p>
            <a:endParaRPr lang="fr-FR" dirty="0"/>
          </a:p>
        </p:txBody>
      </p:sp>
      <p:sp>
        <p:nvSpPr>
          <p:cNvPr id="4" name="Rectangle 3">
            <a:extLst>
              <a:ext uri="{FF2B5EF4-FFF2-40B4-BE49-F238E27FC236}">
                <a16:creationId xmlns:a16="http://schemas.microsoft.com/office/drawing/2014/main" id="{50E3D8D5-4DDE-48DB-88A2-E66A3BBDD128}"/>
              </a:ext>
            </a:extLst>
          </p:cNvPr>
          <p:cNvSpPr/>
          <p:nvPr/>
        </p:nvSpPr>
        <p:spPr>
          <a:xfrm>
            <a:off x="198408" y="2277266"/>
            <a:ext cx="8942043" cy="433965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Cheminements Mixtes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Ces cheminements, que l'on appelle aussi, voie partagée, cheminement piétons/cycles ou encore trottoir cyclable, sont réalisés un peu partout en France. Ils sont réalisés très souvent sur des trottoirs existants ou nouvellement créés, que ce soit en zone urbaine, interurbaine ou hors agglomération.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Généralement la création de pistes cyclables sur le trottoir ne respecte pas l'esprit du Code de l'environnement. Cette loi encourage les collectivités à réduire l'espace alloué à la voiture particulière... et non pas celui qui est alloué aux piétons.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De plus, ces aménagements ne sont pas répertoriés au Code de la route, ne sont supportés par aucune signalétique verticale ou horizontale réglementaire et ne correspondent à aucune règle technique d'aménagement routier. Il y a donc un problème</a:t>
            </a:r>
          </a:p>
        </p:txBody>
      </p:sp>
    </p:spTree>
    <p:extLst>
      <p:ext uri="{BB962C8B-B14F-4D97-AF65-F5344CB8AC3E}">
        <p14:creationId xmlns:p14="http://schemas.microsoft.com/office/powerpoint/2010/main" val="1877870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a:extLst>
              <a:ext uri="{FF2B5EF4-FFF2-40B4-BE49-F238E27FC236}">
                <a16:creationId xmlns:a16="http://schemas.microsoft.com/office/drawing/2014/main" id="{6D30D1C0-5524-415D-B819-4B33BAC57D14}"/>
              </a:ext>
            </a:extLst>
          </p:cNvPr>
          <p:cNvPicPr>
            <a:picLocks noGrp="1" noChangeAspect="1"/>
          </p:cNvPicPr>
          <p:nvPr>
            <p:ph sz="quarter" idx="11"/>
          </p:nvPr>
        </p:nvPicPr>
        <p:blipFill>
          <a:blip r:embed="rId3"/>
          <a:stretch>
            <a:fillRect/>
          </a:stretch>
        </p:blipFill>
        <p:spPr>
          <a:xfrm>
            <a:off x="4744951" y="1674361"/>
            <a:ext cx="4133236" cy="4625163"/>
          </a:xfrm>
        </p:spPr>
      </p:pic>
      <p:sp>
        <p:nvSpPr>
          <p:cNvPr id="3" name="Espace réservé du texte 2">
            <a:extLst>
              <a:ext uri="{FF2B5EF4-FFF2-40B4-BE49-F238E27FC236}">
                <a16:creationId xmlns:a16="http://schemas.microsoft.com/office/drawing/2014/main" id="{06FED69C-1B79-4CE7-8E2C-80FDACA4D507}"/>
              </a:ext>
            </a:extLst>
          </p:cNvPr>
          <p:cNvSpPr>
            <a:spLocks noGrp="1"/>
          </p:cNvSpPr>
          <p:nvPr>
            <p:ph type="body" sz="quarter" idx="12"/>
          </p:nvPr>
        </p:nvSpPr>
        <p:spPr/>
        <p:txBody>
          <a:bodyPr/>
          <a:lstStyle/>
          <a:p>
            <a:r>
              <a:rPr lang="fr-FR" dirty="0"/>
              <a:t>La Charte Cyclable</a:t>
            </a:r>
          </a:p>
          <a:p>
            <a:endParaRPr lang="fr-FR" dirty="0"/>
          </a:p>
        </p:txBody>
      </p:sp>
      <p:sp>
        <p:nvSpPr>
          <p:cNvPr id="6" name="Rectangle 5">
            <a:extLst>
              <a:ext uri="{FF2B5EF4-FFF2-40B4-BE49-F238E27FC236}">
                <a16:creationId xmlns:a16="http://schemas.microsoft.com/office/drawing/2014/main" id="{4316C6F1-CA81-4A1C-83DB-D0A162673B4D}"/>
              </a:ext>
            </a:extLst>
          </p:cNvPr>
          <p:cNvSpPr/>
          <p:nvPr/>
        </p:nvSpPr>
        <p:spPr>
          <a:xfrm>
            <a:off x="519113" y="2818606"/>
            <a:ext cx="4225837"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Cheminements Mixtes</a:t>
            </a:r>
          </a:p>
        </p:txBody>
      </p:sp>
    </p:spTree>
    <p:extLst>
      <p:ext uri="{BB962C8B-B14F-4D97-AF65-F5344CB8AC3E}">
        <p14:creationId xmlns:p14="http://schemas.microsoft.com/office/powerpoint/2010/main" val="701669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AE4B05-ABD6-4A82-B1EA-0192E901E9F1}"/>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1F48ED31-DDDB-4F59-97E2-24EE16208F14}"/>
              </a:ext>
            </a:extLst>
          </p:cNvPr>
          <p:cNvSpPr>
            <a:spLocks noGrp="1"/>
          </p:cNvSpPr>
          <p:nvPr>
            <p:ph type="body" sz="quarter" idx="12"/>
          </p:nvPr>
        </p:nvSpPr>
        <p:spPr/>
        <p:txBody>
          <a:bodyPr/>
          <a:lstStyle/>
          <a:p>
            <a:r>
              <a:rPr lang="fr-FR" dirty="0"/>
              <a:t>Le livre Blanc </a:t>
            </a:r>
          </a:p>
        </p:txBody>
      </p:sp>
      <p:pic>
        <p:nvPicPr>
          <p:cNvPr id="4" name="Image 3">
            <a:extLst>
              <a:ext uri="{FF2B5EF4-FFF2-40B4-BE49-F238E27FC236}">
                <a16:creationId xmlns:a16="http://schemas.microsoft.com/office/drawing/2014/main" id="{7DC029D8-414D-441D-AC43-44871517D0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2337" y="2187161"/>
            <a:ext cx="3401863" cy="4145639"/>
          </a:xfrm>
          <a:prstGeom prst="rect">
            <a:avLst/>
          </a:prstGeom>
        </p:spPr>
      </p:pic>
    </p:spTree>
    <p:extLst>
      <p:ext uri="{BB962C8B-B14F-4D97-AF65-F5344CB8AC3E}">
        <p14:creationId xmlns:p14="http://schemas.microsoft.com/office/powerpoint/2010/main" val="447100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80295F6-874F-4C16-A605-4FBEB821ABDB}"/>
              </a:ext>
            </a:extLst>
          </p:cNvPr>
          <p:cNvSpPr>
            <a:spLocks noGrp="1"/>
          </p:cNvSpPr>
          <p:nvPr>
            <p:ph type="body" sz="quarter" idx="12"/>
          </p:nvPr>
        </p:nvSpPr>
        <p:spPr/>
        <p:txBody>
          <a:bodyPr/>
          <a:lstStyle/>
          <a:p>
            <a:r>
              <a:rPr lang="fr-FR" dirty="0"/>
              <a:t>Les Flyers</a:t>
            </a:r>
          </a:p>
          <a:p>
            <a:endParaRPr lang="fr-FR" dirty="0"/>
          </a:p>
        </p:txBody>
      </p:sp>
      <p:pic>
        <p:nvPicPr>
          <p:cNvPr id="10" name="Image 9">
            <a:extLst>
              <a:ext uri="{FF2B5EF4-FFF2-40B4-BE49-F238E27FC236}">
                <a16:creationId xmlns:a16="http://schemas.microsoft.com/office/drawing/2014/main" id="{70AB306A-A2EB-A94F-8CEA-C2DEFA3E5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997" y="3043360"/>
            <a:ext cx="1872394" cy="2683765"/>
          </a:xfrm>
          <a:prstGeom prst="rect">
            <a:avLst/>
          </a:prstGeom>
        </p:spPr>
      </p:pic>
      <p:pic>
        <p:nvPicPr>
          <p:cNvPr id="16" name="Image 15">
            <a:extLst>
              <a:ext uri="{FF2B5EF4-FFF2-40B4-BE49-F238E27FC236}">
                <a16:creationId xmlns:a16="http://schemas.microsoft.com/office/drawing/2014/main" id="{B4E37461-56F8-3C45-9C0E-A3FCD68A9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1048" y="2978004"/>
            <a:ext cx="1901253" cy="2867723"/>
          </a:xfrm>
          <a:prstGeom prst="rect">
            <a:avLst/>
          </a:prstGeom>
        </p:spPr>
      </p:pic>
      <p:pic>
        <p:nvPicPr>
          <p:cNvPr id="22" name="Image 21">
            <a:extLst>
              <a:ext uri="{FF2B5EF4-FFF2-40B4-BE49-F238E27FC236}">
                <a16:creationId xmlns:a16="http://schemas.microsoft.com/office/drawing/2014/main" id="{48EABE75-386E-9249-9439-1C420C2029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2252" y="2978004"/>
            <a:ext cx="1865953" cy="2814479"/>
          </a:xfrm>
          <a:prstGeom prst="rect">
            <a:avLst/>
          </a:prstGeom>
        </p:spPr>
      </p:pic>
      <p:sp>
        <p:nvSpPr>
          <p:cNvPr id="24" name="Espace réservé du contenu 23">
            <a:extLst>
              <a:ext uri="{FF2B5EF4-FFF2-40B4-BE49-F238E27FC236}">
                <a16:creationId xmlns:a16="http://schemas.microsoft.com/office/drawing/2014/main" id="{CD8C53E4-67B2-3342-A241-3B88EDBD2B36}"/>
              </a:ext>
            </a:extLst>
          </p:cNvPr>
          <p:cNvSpPr>
            <a:spLocks noGrp="1"/>
          </p:cNvSpPr>
          <p:nvPr>
            <p:ph sz="quarter" idx="11"/>
          </p:nvPr>
        </p:nvSpPr>
        <p:spPr/>
        <p:txBody>
          <a:bodyPr/>
          <a:lstStyle/>
          <a:p>
            <a:endParaRPr lang="fr-FR"/>
          </a:p>
        </p:txBody>
      </p:sp>
    </p:spTree>
    <p:extLst>
      <p:ext uri="{BB962C8B-B14F-4D97-AF65-F5344CB8AC3E}">
        <p14:creationId xmlns:p14="http://schemas.microsoft.com/office/powerpoint/2010/main" val="112022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6861FA0E-AA8A-DB4F-8498-08A5FFFA599F}"/>
              </a:ext>
            </a:extLst>
          </p:cNvPr>
          <p:cNvPicPr>
            <a:picLocks noGrp="1" noChangeAspect="1"/>
          </p:cNvPicPr>
          <p:nvPr>
            <p:ph sz="quarter" idx="11"/>
          </p:nvPr>
        </p:nvPicPr>
        <p:blipFill>
          <a:blip r:embed="rId3" cstate="email">
            <a:extLst>
              <a:ext uri="{28A0092B-C50C-407E-A947-70E740481C1C}">
                <a14:useLocalDpi xmlns:a14="http://schemas.microsoft.com/office/drawing/2010/main"/>
              </a:ext>
            </a:extLst>
          </a:blip>
          <a:stretch>
            <a:fillRect/>
          </a:stretch>
        </p:blipFill>
        <p:spPr>
          <a:xfrm>
            <a:off x="5707472" y="0"/>
            <a:ext cx="369068" cy="231775"/>
          </a:xfrm>
        </p:spPr>
      </p:pic>
      <p:sp>
        <p:nvSpPr>
          <p:cNvPr id="3" name="Espace réservé du texte 2">
            <a:extLst>
              <a:ext uri="{FF2B5EF4-FFF2-40B4-BE49-F238E27FC236}">
                <a16:creationId xmlns:a16="http://schemas.microsoft.com/office/drawing/2014/main" id="{25912BBD-0F76-4C0E-A549-38D1688042D3}"/>
              </a:ext>
            </a:extLst>
          </p:cNvPr>
          <p:cNvSpPr>
            <a:spLocks noGrp="1"/>
          </p:cNvSpPr>
          <p:nvPr>
            <p:ph type="body" sz="quarter" idx="12"/>
          </p:nvPr>
        </p:nvSpPr>
        <p:spPr/>
        <p:txBody>
          <a:bodyPr/>
          <a:lstStyle/>
          <a:p>
            <a:pPr lvl="0">
              <a:buClr>
                <a:srgbClr val="4BACC6"/>
              </a:buClr>
            </a:pPr>
            <a:r>
              <a:rPr lang="fr-FR" dirty="0">
                <a:solidFill>
                  <a:srgbClr val="4BACC6"/>
                </a:solidFill>
              </a:rPr>
              <a:t>Les Flyers</a:t>
            </a:r>
          </a:p>
          <a:p>
            <a:pPr marL="0" indent="0">
              <a:buNone/>
            </a:pPr>
            <a:endParaRPr lang="fr-FR" dirty="0"/>
          </a:p>
        </p:txBody>
      </p:sp>
      <p:pic>
        <p:nvPicPr>
          <p:cNvPr id="10" name="Image 9">
            <a:extLst>
              <a:ext uri="{FF2B5EF4-FFF2-40B4-BE49-F238E27FC236}">
                <a16:creationId xmlns:a16="http://schemas.microsoft.com/office/drawing/2014/main" id="{6455AF0C-1DF9-9A4D-94A4-5997E7520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8353" y="2840636"/>
            <a:ext cx="4552013" cy="2845008"/>
          </a:xfrm>
          <a:prstGeom prst="rect">
            <a:avLst/>
          </a:prstGeom>
        </p:spPr>
      </p:pic>
    </p:spTree>
    <p:extLst>
      <p:ext uri="{BB962C8B-B14F-4D97-AF65-F5344CB8AC3E}">
        <p14:creationId xmlns:p14="http://schemas.microsoft.com/office/powerpoint/2010/main" val="1338455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7E94253-21B6-437F-9069-12BADCAA927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BCC98F5-FA3E-424C-A08A-D2582FAAE0B5}"/>
              </a:ext>
            </a:extLst>
          </p:cNvPr>
          <p:cNvSpPr>
            <a:spLocks noGrp="1"/>
          </p:cNvSpPr>
          <p:nvPr>
            <p:ph type="body" sz="quarter" idx="12"/>
          </p:nvPr>
        </p:nvSpPr>
        <p:spPr/>
        <p:txBody>
          <a:bodyPr/>
          <a:lstStyle/>
          <a:p>
            <a:r>
              <a:rPr lang="fr-FR" dirty="0"/>
              <a:t>Les Fiches du CEREMA</a:t>
            </a:r>
          </a:p>
          <a:p>
            <a:endParaRPr lang="fr-FR" dirty="0"/>
          </a:p>
        </p:txBody>
      </p:sp>
      <p:pic>
        <p:nvPicPr>
          <p:cNvPr id="4" name="Image 3">
            <a:extLst>
              <a:ext uri="{FF2B5EF4-FFF2-40B4-BE49-F238E27FC236}">
                <a16:creationId xmlns:a16="http://schemas.microsoft.com/office/drawing/2014/main" id="{03348FBD-853A-4080-B794-60ACFBF977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0164" y="1811582"/>
            <a:ext cx="3944454" cy="4493141"/>
          </a:xfrm>
          <a:prstGeom prst="rect">
            <a:avLst/>
          </a:prstGeom>
        </p:spPr>
      </p:pic>
    </p:spTree>
    <p:extLst>
      <p:ext uri="{BB962C8B-B14F-4D97-AF65-F5344CB8AC3E}">
        <p14:creationId xmlns:p14="http://schemas.microsoft.com/office/powerpoint/2010/main" val="2004570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B25AEA4-8A69-4330-88E2-79BF4D105EF7}"/>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3B4A3A7-69AE-4DEA-8873-5962BF898647}"/>
              </a:ext>
            </a:extLst>
          </p:cNvPr>
          <p:cNvSpPr>
            <a:spLocks noGrp="1"/>
          </p:cNvSpPr>
          <p:nvPr>
            <p:ph type="body" sz="quarter" idx="12"/>
          </p:nvPr>
        </p:nvSpPr>
        <p:spPr/>
        <p:txBody>
          <a:bodyPr/>
          <a:lstStyle/>
          <a:p>
            <a:r>
              <a:rPr lang="fr-FR" dirty="0"/>
              <a:t>Les Fiches du CEREMA</a:t>
            </a:r>
          </a:p>
          <a:p>
            <a:endParaRPr lang="fr-FR" dirty="0"/>
          </a:p>
        </p:txBody>
      </p:sp>
      <p:pic>
        <p:nvPicPr>
          <p:cNvPr id="4" name="Image 3">
            <a:extLst>
              <a:ext uri="{FF2B5EF4-FFF2-40B4-BE49-F238E27FC236}">
                <a16:creationId xmlns:a16="http://schemas.microsoft.com/office/drawing/2014/main" id="{4DFF660C-2057-4C76-AFFE-2CCD8E86A2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999" y="1645145"/>
            <a:ext cx="3883489" cy="4602879"/>
          </a:xfrm>
          <a:prstGeom prst="rect">
            <a:avLst/>
          </a:prstGeom>
        </p:spPr>
      </p:pic>
    </p:spTree>
    <p:extLst>
      <p:ext uri="{BB962C8B-B14F-4D97-AF65-F5344CB8AC3E}">
        <p14:creationId xmlns:p14="http://schemas.microsoft.com/office/powerpoint/2010/main" val="122957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3500A60-0499-414C-B3EE-96A5BA51F501}"/>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5F4FB14-2950-4CB8-A500-6E8D1162FD2E}"/>
              </a:ext>
            </a:extLst>
          </p:cNvPr>
          <p:cNvSpPr>
            <a:spLocks noGrp="1"/>
          </p:cNvSpPr>
          <p:nvPr>
            <p:ph type="body" sz="quarter" idx="12"/>
          </p:nvPr>
        </p:nvSpPr>
        <p:spPr/>
        <p:txBody>
          <a:bodyPr/>
          <a:lstStyle/>
          <a:p>
            <a:r>
              <a:rPr lang="fr-FR" dirty="0"/>
              <a:t>La loi LAURE</a:t>
            </a:r>
          </a:p>
          <a:p>
            <a:endParaRPr lang="fr-FR" dirty="0"/>
          </a:p>
        </p:txBody>
      </p:sp>
      <p:sp>
        <p:nvSpPr>
          <p:cNvPr id="4" name="Rectangle 3">
            <a:extLst>
              <a:ext uri="{FF2B5EF4-FFF2-40B4-BE49-F238E27FC236}">
                <a16:creationId xmlns:a16="http://schemas.microsoft.com/office/drawing/2014/main" id="{626D1796-68AF-4F6E-A51E-D75A3D31B8FC}"/>
              </a:ext>
            </a:extLst>
          </p:cNvPr>
          <p:cNvSpPr/>
          <p:nvPr/>
        </p:nvSpPr>
        <p:spPr>
          <a:xfrm>
            <a:off x="2280347" y="3429000"/>
            <a:ext cx="4583306" cy="46166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Loi ignorée des Aménageurs</a:t>
            </a:r>
          </a:p>
        </p:txBody>
      </p:sp>
    </p:spTree>
    <p:extLst>
      <p:ext uri="{BB962C8B-B14F-4D97-AF65-F5344CB8AC3E}">
        <p14:creationId xmlns:p14="http://schemas.microsoft.com/office/powerpoint/2010/main" val="193119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body" sz="quarter" idx="1"/>
          </p:nvPr>
        </p:nvSpPr>
        <p:spPr>
          <a:xfrm>
            <a:off x="2639390" y="0"/>
            <a:ext cx="6504610" cy="231775"/>
          </a:xfrm>
          <a:prstGeom prst="rect">
            <a:avLst/>
          </a:prstGeom>
        </p:spPr>
        <p:txBody>
          <a:bodyPr/>
          <a:lstStyle>
            <a:lvl1pPr defTabSz="429768">
              <a:defRPr sz="900"/>
            </a:lvl1pPr>
          </a:lstStyle>
          <a:p>
            <a:r>
              <a:t>La Commission Nationale Sécurité</a:t>
            </a:r>
          </a:p>
        </p:txBody>
      </p:sp>
      <p:sp>
        <p:nvSpPr>
          <p:cNvPr id="349" name="Shape 349"/>
          <p:cNvSpPr/>
          <p:nvPr/>
        </p:nvSpPr>
        <p:spPr>
          <a:xfrm>
            <a:off x="267544" y="2329160"/>
            <a:ext cx="9000567" cy="397031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Monique LORIDE</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Jean-Claude HAMON</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Steve JACKSON</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Jean-Marie ROGEZ</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sz="2800" b="1" i="0" u="none" strike="noStrike" kern="0" cap="none" spc="0" normalizeH="0" baseline="0" noProof="0" dirty="0">
                <a:ln>
                  <a:noFill/>
                </a:ln>
                <a:solidFill>
                  <a:srgbClr val="FFFFFF">
                    <a:lumMod val="65000"/>
                  </a:srgbClr>
                </a:solidFill>
                <a:effectLst/>
                <a:highlight>
                  <a:srgbClr val="808080"/>
                </a:highlight>
                <a:uLnTx/>
                <a:uFillTx/>
                <a:latin typeface="Verdana" panose="020B0604030504040204" pitchFamily="34" charset="0"/>
                <a:ea typeface="Verdana" panose="020B0604030504040204" pitchFamily="34" charset="0"/>
                <a:cs typeface="Verdana" panose="020B0604030504040204" pitchFamily="34" charset="0"/>
                <a:sym typeface="Arial"/>
              </a:rPr>
              <a:t>Michel GUERARD</a:t>
            </a:r>
            <a:endParaRPr kumimoji="0" sz="2800" b="1" i="0" u="none" strike="noStrike" kern="0" cap="none" spc="0" normalizeH="0" baseline="0" noProof="0" dirty="0">
              <a:ln>
                <a:noFill/>
              </a:ln>
              <a:solidFill>
                <a:srgbClr val="FFFFFF">
                  <a:lumMod val="65000"/>
                </a:srgbClr>
              </a:solidFill>
              <a:effectLst/>
              <a:highlight>
                <a:srgbClr val="808080"/>
              </a:highligh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r>
              <a:rPr kumimoji="0" sz="2800" b="1" i="0" u="none" strike="noStrike" kern="0" cap="none" spc="0" normalizeH="0" baseline="0" noProof="0" dirty="0" err="1">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Loïc</a:t>
            </a: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GAUT</a:t>
            </a:r>
            <a:r>
              <a:rPr kumimoji="0" lang="fr-FR"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H</a:t>
            </a: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IER</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Bernard PICARDAT</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Michel LINDET</a:t>
            </a:r>
            <a:endPar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ctr" defTabSz="914400" rtl="0" eaLnBrk="1" fontAlgn="auto" latinLnBrk="0" hangingPunct="0">
              <a:lnSpc>
                <a:spcPct val="100000"/>
              </a:lnSpc>
              <a:spcBef>
                <a:spcPts val="0"/>
              </a:spcBef>
              <a:spcAft>
                <a:spcPts val="0"/>
              </a:spcAft>
              <a:buClrTx/>
              <a:buSzPct val="100000"/>
              <a:buFontTx/>
              <a:buBlip>
                <a:blip r:embed="rId3"/>
              </a:buBlip>
              <a:tabLst/>
              <a:defRPr sz="2800" b="1">
                <a:latin typeface="Arial"/>
                <a:ea typeface="Arial"/>
                <a:cs typeface="Arial"/>
                <a:sym typeface="Arial"/>
              </a:defRPr>
            </a:pPr>
            <a:r>
              <a:rPr kumimoji="0" sz="2800" b="1" i="0" u="none" strike="noStrike" kern="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Denis VITIEL</a:t>
            </a:r>
          </a:p>
        </p:txBody>
      </p:sp>
      <p:sp>
        <p:nvSpPr>
          <p:cNvPr id="2" name="Rectangle 1">
            <a:extLst>
              <a:ext uri="{FF2B5EF4-FFF2-40B4-BE49-F238E27FC236}">
                <a16:creationId xmlns:a16="http://schemas.microsoft.com/office/drawing/2014/main" id="{DD2A146A-D3B0-42E6-92B5-C7E40B8E2059}"/>
              </a:ext>
            </a:extLst>
          </p:cNvPr>
          <p:cNvSpPr/>
          <p:nvPr/>
        </p:nvSpPr>
        <p:spPr>
          <a:xfrm>
            <a:off x="287864" y="1903714"/>
            <a:ext cx="3732112" cy="369332"/>
          </a:xfrm>
          <a:prstGeom prst="rect">
            <a:avLst/>
          </a:prstGeom>
        </p:spPr>
        <p:txBody>
          <a:bodyPr wrap="none">
            <a:spAutoFit/>
          </a:bodyPr>
          <a:lstStyle/>
          <a:p>
            <a:pPr marL="342900" marR="0" lvl="0" indent="-342900" algn="l" defTabSz="457200" rtl="0" eaLnBrk="1" fontAlgn="base" latinLnBrk="0" hangingPunct="1">
              <a:lnSpc>
                <a:spcPct val="90000"/>
              </a:lnSpc>
              <a:spcBef>
                <a:spcPct val="20000"/>
              </a:spcBef>
              <a:spcAft>
                <a:spcPct val="0"/>
              </a:spcAft>
              <a:buClr>
                <a:srgbClr val="4BACC6"/>
              </a:buClr>
              <a:buSzTx/>
              <a:buFont typeface="Wingdings" charset="2"/>
              <a:buChar char="u"/>
              <a:tabLst/>
              <a:defRPr/>
            </a:pPr>
            <a:r>
              <a:rPr kumimoji="0" lang="fr-FR" sz="2000" b="0" i="0" u="none" strike="noStrike" kern="1200" cap="none" spc="0" normalizeH="0" baseline="0" noProof="0" dirty="0">
                <a:ln>
                  <a:noFill/>
                </a:ln>
                <a:solidFill>
                  <a:srgbClr val="4BACC6"/>
                </a:solidFill>
                <a:effectLst/>
                <a:uLnTx/>
                <a:uFillTx/>
                <a:latin typeface="Verdana"/>
                <a:ea typeface="ＭＳ Ｐゴシック" charset="0"/>
                <a:cs typeface="Verdana"/>
              </a:rPr>
              <a:t>La commission Nationale</a:t>
            </a:r>
          </a:p>
        </p:txBody>
      </p:sp>
    </p:spTree>
    <p:extLst>
      <p:ext uri="{BB962C8B-B14F-4D97-AF65-F5344CB8AC3E}">
        <p14:creationId xmlns:p14="http://schemas.microsoft.com/office/powerpoint/2010/main" val="121119951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7786E50-7B83-4DBB-9106-24D6F4ED14B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FC09925-89E9-4DA5-A347-C1DA04A373DA}"/>
              </a:ext>
            </a:extLst>
          </p:cNvPr>
          <p:cNvSpPr>
            <a:spLocks noGrp="1"/>
          </p:cNvSpPr>
          <p:nvPr>
            <p:ph type="body" sz="quarter" idx="12"/>
          </p:nvPr>
        </p:nvSpPr>
        <p:spPr>
          <a:xfrm>
            <a:off x="422694" y="2187162"/>
            <a:ext cx="7805499" cy="3851330"/>
          </a:xfrm>
        </p:spPr>
        <p:txBody>
          <a:bodyPr/>
          <a:lstStyle/>
          <a:p>
            <a:r>
              <a:rPr lang="fr-FR" dirty="0"/>
              <a:t>La loi LAURE</a:t>
            </a:r>
          </a:p>
          <a:p>
            <a:endParaRPr lang="fr-FR" dirty="0"/>
          </a:p>
        </p:txBody>
      </p:sp>
      <p:sp>
        <p:nvSpPr>
          <p:cNvPr id="4" name="Rectangle 3">
            <a:extLst>
              <a:ext uri="{FF2B5EF4-FFF2-40B4-BE49-F238E27FC236}">
                <a16:creationId xmlns:a16="http://schemas.microsoft.com/office/drawing/2014/main" id="{22D708D5-EB42-4D80-AE82-8E061637FEAD}"/>
              </a:ext>
            </a:extLst>
          </p:cNvPr>
          <p:cNvSpPr/>
          <p:nvPr/>
        </p:nvSpPr>
        <p:spPr>
          <a:xfrm>
            <a:off x="207035" y="2974055"/>
            <a:ext cx="8816196"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oi sur l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ir et l’</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U</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tilisation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R</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ationnelle de l’</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nergie, parfois désignée du nom de son auteur « Loi Lepage »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Publiée au journal officiel le 01/01/1997</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fait marquant de cette loi pour les cyclistes est l’ article 20 de la Loi,</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Devenu article L228-2 du Code de l’Environnement </a:t>
            </a:r>
          </a:p>
        </p:txBody>
      </p:sp>
    </p:spTree>
    <p:extLst>
      <p:ext uri="{BB962C8B-B14F-4D97-AF65-F5344CB8AC3E}">
        <p14:creationId xmlns:p14="http://schemas.microsoft.com/office/powerpoint/2010/main" val="4003309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2C75BBB-E612-451D-BA84-F1164552CBA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91ED79A-36FD-4A54-9985-386FC89EDF81}"/>
              </a:ext>
            </a:extLst>
          </p:cNvPr>
          <p:cNvSpPr>
            <a:spLocks noGrp="1"/>
          </p:cNvSpPr>
          <p:nvPr>
            <p:ph type="body" sz="quarter" idx="12"/>
          </p:nvPr>
        </p:nvSpPr>
        <p:spPr/>
        <p:txBody>
          <a:bodyPr/>
          <a:lstStyle/>
          <a:p>
            <a:r>
              <a:rPr lang="fr-FR" dirty="0"/>
              <a:t>La loi LAURE</a:t>
            </a:r>
          </a:p>
          <a:p>
            <a:endParaRPr lang="fr-FR" dirty="0"/>
          </a:p>
        </p:txBody>
      </p:sp>
      <p:sp>
        <p:nvSpPr>
          <p:cNvPr id="4" name="Rectangle 3">
            <a:extLst>
              <a:ext uri="{FF2B5EF4-FFF2-40B4-BE49-F238E27FC236}">
                <a16:creationId xmlns:a16="http://schemas.microsoft.com/office/drawing/2014/main" id="{7983136A-322E-4C17-92CC-4703AB01C9D5}"/>
              </a:ext>
            </a:extLst>
          </p:cNvPr>
          <p:cNvSpPr/>
          <p:nvPr/>
        </p:nvSpPr>
        <p:spPr>
          <a:xfrm>
            <a:off x="519113" y="2868630"/>
            <a:ext cx="8105774"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L228-2 : A l’occasion des réalisations ou des rénovations des voies urbaines, à l’exception des autoroutes et voies rapides, doivent être mis au point des itinéraires cyclables pourvus d’aménagements sous forme de pistes, marquages au sol ou couloirs indépendants, en fonction des besoins et contraintes de la circulation.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L’aménagement de ces itinéraires cyclables doit tenir compte des orientations du plan de déplacements urbains, lorsqu’il existe.</a:t>
            </a:r>
          </a:p>
        </p:txBody>
      </p:sp>
    </p:spTree>
    <p:extLst>
      <p:ext uri="{BB962C8B-B14F-4D97-AF65-F5344CB8AC3E}">
        <p14:creationId xmlns:p14="http://schemas.microsoft.com/office/powerpoint/2010/main" val="3052515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EB1319E-ADE4-4B53-A2CC-81D70AE90F2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5EE34B2-39B1-48A6-BE01-4A5F441498B1}"/>
              </a:ext>
            </a:extLst>
          </p:cNvPr>
          <p:cNvSpPr>
            <a:spLocks noGrp="1"/>
          </p:cNvSpPr>
          <p:nvPr>
            <p:ph type="body" sz="quarter" idx="12"/>
          </p:nvPr>
        </p:nvSpPr>
        <p:spPr/>
        <p:txBody>
          <a:bodyPr/>
          <a:lstStyle/>
          <a:p>
            <a:r>
              <a:rPr lang="fr-FR" dirty="0"/>
              <a:t>La loi LAURE</a:t>
            </a:r>
          </a:p>
          <a:p>
            <a:endParaRPr lang="fr-FR" dirty="0"/>
          </a:p>
        </p:txBody>
      </p:sp>
      <p:sp>
        <p:nvSpPr>
          <p:cNvPr id="4" name="Rectangle 3">
            <a:extLst>
              <a:ext uri="{FF2B5EF4-FFF2-40B4-BE49-F238E27FC236}">
                <a16:creationId xmlns:a16="http://schemas.microsoft.com/office/drawing/2014/main" id="{2A4038A2-F7D4-46D6-9676-6AAF4D54CA29}"/>
              </a:ext>
            </a:extLst>
          </p:cNvPr>
          <p:cNvSpPr/>
          <p:nvPr/>
        </p:nvSpPr>
        <p:spPr>
          <a:xfrm>
            <a:off x="519113" y="3009436"/>
            <a:ext cx="8105774"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Mais ça va plus loin car: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L’Instruction du 31/10/2002 relative à la prise en compte des cyclistes dans les aménagements de voirie sur le réseau routier national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Document à en-tête du Ministère de l’Equipement, des Transports, du Logement, du Tourisme et de la Mer</a:t>
            </a:r>
          </a:p>
        </p:txBody>
      </p:sp>
    </p:spTree>
    <p:extLst>
      <p:ext uri="{BB962C8B-B14F-4D97-AF65-F5344CB8AC3E}">
        <p14:creationId xmlns:p14="http://schemas.microsoft.com/office/powerpoint/2010/main" val="2335200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EDA74B-0D66-4B6F-90DF-C173BDA6273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16C880E-AB21-4B10-8FFE-C3C080426E73}"/>
              </a:ext>
            </a:extLst>
          </p:cNvPr>
          <p:cNvSpPr>
            <a:spLocks noGrp="1"/>
          </p:cNvSpPr>
          <p:nvPr>
            <p:ph type="body" sz="quarter" idx="12"/>
          </p:nvPr>
        </p:nvSpPr>
        <p:spPr/>
        <p:txBody>
          <a:bodyPr/>
          <a:lstStyle/>
          <a:p>
            <a:r>
              <a:rPr lang="fr-FR" dirty="0"/>
              <a:t>La loi LAURE</a:t>
            </a:r>
          </a:p>
          <a:p>
            <a:endParaRPr lang="fr-FR" dirty="0">
              <a:solidFill>
                <a:schemeClr val="tx1"/>
              </a:solidFill>
            </a:endParaRPr>
          </a:p>
          <a:p>
            <a:pPr marL="0" indent="0">
              <a:buNone/>
            </a:pPr>
            <a:r>
              <a:rPr lang="fr-FR" dirty="0">
                <a:solidFill>
                  <a:schemeClr val="bg1">
                    <a:lumMod val="50000"/>
                  </a:schemeClr>
                </a:solidFill>
              </a:rPr>
              <a:t>Recommandations pour les aménagements cyclables. </a:t>
            </a:r>
          </a:p>
          <a:p>
            <a:pPr marL="0" indent="0">
              <a:buNone/>
            </a:pPr>
            <a:endParaRPr lang="fr-FR" dirty="0">
              <a:solidFill>
                <a:schemeClr val="bg1">
                  <a:lumMod val="50000"/>
                </a:schemeClr>
              </a:solidFill>
            </a:endParaRPr>
          </a:p>
          <a:p>
            <a:pPr marL="0" indent="0">
              <a:buNone/>
            </a:pPr>
            <a:r>
              <a:rPr lang="fr-FR" dirty="0">
                <a:solidFill>
                  <a:schemeClr val="bg1">
                    <a:lumMod val="50000"/>
                  </a:schemeClr>
                </a:solidFill>
              </a:rPr>
              <a:t>Guide publié en avril 2000 par le CERTU</a:t>
            </a:r>
          </a:p>
          <a:p>
            <a:pPr marL="0" indent="0">
              <a:buNone/>
            </a:pPr>
            <a:r>
              <a:rPr lang="fr-FR" dirty="0">
                <a:solidFill>
                  <a:schemeClr val="bg1">
                    <a:lumMod val="50000"/>
                  </a:schemeClr>
                </a:solidFill>
              </a:rPr>
              <a:t>Qui s’adresse à l’ensemble des maîtres d’ouvrage de voirie.</a:t>
            </a:r>
          </a:p>
          <a:p>
            <a:pPr marL="0" indent="0">
              <a:buNone/>
            </a:pPr>
            <a:endParaRPr lang="fr-FR" dirty="0">
              <a:solidFill>
                <a:schemeClr val="bg1">
                  <a:lumMod val="50000"/>
                </a:schemeClr>
              </a:solidFill>
            </a:endParaRPr>
          </a:p>
          <a:p>
            <a:pPr marL="0" indent="0">
              <a:buNone/>
            </a:pPr>
            <a:r>
              <a:rPr lang="fr-FR" dirty="0">
                <a:solidFill>
                  <a:schemeClr val="bg1">
                    <a:lumMod val="50000"/>
                  </a:schemeClr>
                </a:solidFill>
              </a:rPr>
              <a:t> - A cet égard, nous vous demandons d’appliquer ces recommandations pour les aménagements sur routes nationales et d’en conseiller l’usage à vos interlocuteurs des collectivités locales sur leurs propres réseaux.</a:t>
            </a:r>
          </a:p>
          <a:p>
            <a:endParaRPr lang="fr-FR" dirty="0"/>
          </a:p>
        </p:txBody>
      </p:sp>
    </p:spTree>
    <p:extLst>
      <p:ext uri="{BB962C8B-B14F-4D97-AF65-F5344CB8AC3E}">
        <p14:creationId xmlns:p14="http://schemas.microsoft.com/office/powerpoint/2010/main" val="1768674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90FC776-C756-4FCE-8E79-97D21FE57A2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0F7547F-0FA1-4D73-AE30-155A1550741A}"/>
              </a:ext>
            </a:extLst>
          </p:cNvPr>
          <p:cNvSpPr>
            <a:spLocks noGrp="1"/>
          </p:cNvSpPr>
          <p:nvPr>
            <p:ph type="body" sz="quarter" idx="12"/>
          </p:nvPr>
        </p:nvSpPr>
        <p:spPr>
          <a:xfrm>
            <a:off x="519113" y="1869441"/>
            <a:ext cx="7985125" cy="4270596"/>
          </a:xfrm>
        </p:spPr>
        <p:txBody>
          <a:bodyPr/>
          <a:lstStyle/>
          <a:p>
            <a:r>
              <a:rPr lang="fr-FR" dirty="0"/>
              <a:t>Internet =&gt;LEGIFRANCE</a:t>
            </a:r>
          </a:p>
          <a:p>
            <a:endParaRPr lang="fr-FR" dirty="0"/>
          </a:p>
        </p:txBody>
      </p:sp>
      <p:pic>
        <p:nvPicPr>
          <p:cNvPr id="4" name="Image 3">
            <a:extLst>
              <a:ext uri="{FF2B5EF4-FFF2-40B4-BE49-F238E27FC236}">
                <a16:creationId xmlns:a16="http://schemas.microsoft.com/office/drawing/2014/main" id="{15F11DE1-6AA0-4110-B4D4-B717B39D0D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219" y="2469926"/>
            <a:ext cx="8638781" cy="3670110"/>
          </a:xfrm>
          <a:prstGeom prst="rect">
            <a:avLst/>
          </a:prstGeom>
        </p:spPr>
      </p:pic>
    </p:spTree>
    <p:extLst>
      <p:ext uri="{BB962C8B-B14F-4D97-AF65-F5344CB8AC3E}">
        <p14:creationId xmlns:p14="http://schemas.microsoft.com/office/powerpoint/2010/main" val="2575181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66BE97C-C7DA-4E64-8981-F1E4F3BCC58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F675BF1-D20E-46D0-AEA7-A867CBB2BC58}"/>
              </a:ext>
            </a:extLst>
          </p:cNvPr>
          <p:cNvSpPr>
            <a:spLocks noGrp="1"/>
          </p:cNvSpPr>
          <p:nvPr>
            <p:ph type="body" sz="quarter" idx="12"/>
          </p:nvPr>
        </p:nvSpPr>
        <p:spPr/>
        <p:txBody>
          <a:bodyPr/>
          <a:lstStyle/>
          <a:p>
            <a:r>
              <a:rPr lang="fr-FR" dirty="0"/>
              <a:t>Le DS CoReg </a:t>
            </a:r>
          </a:p>
        </p:txBody>
      </p:sp>
      <p:sp>
        <p:nvSpPr>
          <p:cNvPr id="4" name="Rectangle 3">
            <a:extLst>
              <a:ext uri="{FF2B5EF4-FFF2-40B4-BE49-F238E27FC236}">
                <a16:creationId xmlns:a16="http://schemas.microsoft.com/office/drawing/2014/main" id="{2DE323A6-6B57-418D-A6CB-5A8ECF0A8D50}"/>
              </a:ext>
            </a:extLst>
          </p:cNvPr>
          <p:cNvSpPr/>
          <p:nvPr/>
        </p:nvSpPr>
        <p:spPr>
          <a:xfrm>
            <a:off x="1269611" y="3429000"/>
            <a:ext cx="6338887" cy="120032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Délégué Sécurité CoReg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ou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Délégué Régional de Sécurité</a:t>
            </a:r>
          </a:p>
        </p:txBody>
      </p:sp>
    </p:spTree>
    <p:extLst>
      <p:ext uri="{BB962C8B-B14F-4D97-AF65-F5344CB8AC3E}">
        <p14:creationId xmlns:p14="http://schemas.microsoft.com/office/powerpoint/2010/main" val="702223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1CFB4F7-1B1C-49E5-A266-C08875325035}"/>
              </a:ext>
            </a:extLst>
          </p:cNvPr>
          <p:cNvSpPr>
            <a:spLocks noGrp="1"/>
          </p:cNvSpPr>
          <p:nvPr>
            <p:ph sz="quarter" idx="10"/>
          </p:nvPr>
        </p:nvSpPr>
        <p:spPr/>
        <p:txBody>
          <a:bodyPr/>
          <a:lstStyle/>
          <a:p>
            <a:endParaRPr lang="fr-FR"/>
          </a:p>
        </p:txBody>
      </p:sp>
      <p:sp>
        <p:nvSpPr>
          <p:cNvPr id="5" name="Rectangle 4">
            <a:extLst>
              <a:ext uri="{FF2B5EF4-FFF2-40B4-BE49-F238E27FC236}">
                <a16:creationId xmlns:a16="http://schemas.microsoft.com/office/drawing/2014/main" id="{140A8E5B-5271-4E66-AFAE-87D77D809D66}"/>
              </a:ext>
            </a:extLst>
          </p:cNvPr>
          <p:cNvSpPr/>
          <p:nvPr/>
        </p:nvSpPr>
        <p:spPr>
          <a:xfrm>
            <a:off x="502754" y="1760974"/>
            <a:ext cx="2286332" cy="369332"/>
          </a:xfrm>
          <a:prstGeom prst="rect">
            <a:avLst/>
          </a:prstGeom>
        </p:spPr>
        <p:txBody>
          <a:bodyPr wrap="none">
            <a:spAutoFit/>
          </a:bodyPr>
          <a:lstStyle/>
          <a:p>
            <a:pPr marL="342900" marR="0" lvl="0" indent="-342900" algn="l" defTabSz="457200" rtl="0" eaLnBrk="1" fontAlgn="base" latinLnBrk="0" hangingPunct="1">
              <a:lnSpc>
                <a:spcPct val="90000"/>
              </a:lnSpc>
              <a:spcBef>
                <a:spcPct val="20000"/>
              </a:spcBef>
              <a:spcAft>
                <a:spcPct val="0"/>
              </a:spcAft>
              <a:buClr>
                <a:srgbClr val="4BACC6"/>
              </a:buClr>
              <a:buSzTx/>
              <a:buFont typeface="Wingdings" charset="2"/>
              <a:buChar char="u"/>
              <a:tabLst/>
              <a:defRPr/>
            </a:pPr>
            <a:r>
              <a:rPr kumimoji="0" lang="fr-FR" sz="2000" b="0" i="0" u="none" strike="noStrike" kern="1200" cap="none" spc="0" normalizeH="0" baseline="0" noProof="0" dirty="0">
                <a:ln>
                  <a:noFill/>
                </a:ln>
                <a:solidFill>
                  <a:srgbClr val="4BACC6"/>
                </a:solidFill>
                <a:effectLst/>
                <a:uLnTx/>
                <a:uFillTx/>
                <a:latin typeface="Verdana"/>
                <a:ea typeface="ＭＳ Ｐゴシック" charset="0"/>
                <a:cs typeface="Verdana"/>
              </a:rPr>
              <a:t>Le DS CoReg </a:t>
            </a:r>
          </a:p>
        </p:txBody>
      </p:sp>
      <p:pic>
        <p:nvPicPr>
          <p:cNvPr id="4" name="Image 3">
            <a:extLst>
              <a:ext uri="{FF2B5EF4-FFF2-40B4-BE49-F238E27FC236}">
                <a16:creationId xmlns:a16="http://schemas.microsoft.com/office/drawing/2014/main" id="{704911EB-93C5-436A-AD47-A9F76545A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3701" y="1760974"/>
            <a:ext cx="4029805" cy="4590686"/>
          </a:xfrm>
          <a:prstGeom prst="rect">
            <a:avLst/>
          </a:prstGeom>
        </p:spPr>
      </p:pic>
      <p:sp>
        <p:nvSpPr>
          <p:cNvPr id="6" name="ZoneTexte 5">
            <a:extLst>
              <a:ext uri="{FF2B5EF4-FFF2-40B4-BE49-F238E27FC236}">
                <a16:creationId xmlns:a16="http://schemas.microsoft.com/office/drawing/2014/main" id="{0B17AD38-22F7-4D06-9536-BDD54F7A8865}"/>
              </a:ext>
            </a:extLst>
          </p:cNvPr>
          <p:cNvSpPr txBox="1"/>
          <p:nvPr/>
        </p:nvSpPr>
        <p:spPr>
          <a:xfrm>
            <a:off x="502754" y="2570672"/>
            <a:ext cx="3819080"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en charge du: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Plan de Formation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8138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3C4AF40-6711-4F2F-9CD7-5E7E0484458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0C05DCC-6948-4CC1-9CB4-07BA268A20C3}"/>
              </a:ext>
            </a:extLst>
          </p:cNvPr>
          <p:cNvSpPr>
            <a:spLocks noGrp="1"/>
          </p:cNvSpPr>
          <p:nvPr>
            <p:ph type="body" sz="quarter" idx="12"/>
          </p:nvPr>
        </p:nvSpPr>
        <p:spPr>
          <a:xfrm>
            <a:off x="398343" y="1816226"/>
            <a:ext cx="7985125" cy="3952875"/>
          </a:xfrm>
        </p:spPr>
        <p:txBody>
          <a:bodyPr/>
          <a:lstStyle/>
          <a:p>
            <a:r>
              <a:rPr lang="fr-FR" dirty="0"/>
              <a:t>Le DS CoReg</a:t>
            </a:r>
          </a:p>
          <a:p>
            <a:endParaRPr lang="fr-FR" dirty="0"/>
          </a:p>
        </p:txBody>
      </p:sp>
      <p:sp>
        <p:nvSpPr>
          <p:cNvPr id="4" name="Rectangle 3">
            <a:extLst>
              <a:ext uri="{FF2B5EF4-FFF2-40B4-BE49-F238E27FC236}">
                <a16:creationId xmlns:a16="http://schemas.microsoft.com/office/drawing/2014/main" id="{95FC3A29-2649-4438-A46B-3EAAF04268B4}"/>
              </a:ext>
            </a:extLst>
          </p:cNvPr>
          <p:cNvSpPr/>
          <p:nvPr/>
        </p:nvSpPr>
        <p:spPr>
          <a:xfrm>
            <a:off x="337958" y="2844182"/>
            <a:ext cx="8347314"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organise des réunions avec les DS CoDep de sa région au moins deux réunions par an.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transmet à la Commission Nationale les informations qu’il juge nécessaire et établit un rapport d’activité sécurité annuel et compile les rapports des DS CoDep qu’il transmet à la Commission Nationale</a:t>
            </a:r>
          </a:p>
        </p:txBody>
      </p:sp>
    </p:spTree>
    <p:extLst>
      <p:ext uri="{BB962C8B-B14F-4D97-AF65-F5344CB8AC3E}">
        <p14:creationId xmlns:p14="http://schemas.microsoft.com/office/powerpoint/2010/main" val="3999909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1DC1D4D-593B-4D52-9CAB-BC022F4FF3B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4A92DAC2-B7A4-4743-821A-E83B6AD585AC}"/>
              </a:ext>
            </a:extLst>
          </p:cNvPr>
          <p:cNvSpPr>
            <a:spLocks noGrp="1"/>
          </p:cNvSpPr>
          <p:nvPr>
            <p:ph type="body" sz="quarter" idx="12"/>
          </p:nvPr>
        </p:nvSpPr>
        <p:spPr/>
        <p:txBody>
          <a:bodyPr/>
          <a:lstStyle/>
          <a:p>
            <a:r>
              <a:rPr lang="fr-FR" dirty="0"/>
              <a:t>Le DS CoReg </a:t>
            </a:r>
          </a:p>
          <a:p>
            <a:endParaRPr lang="fr-FR" dirty="0"/>
          </a:p>
        </p:txBody>
      </p:sp>
      <p:sp>
        <p:nvSpPr>
          <p:cNvPr id="4" name="Rectangle 3">
            <a:extLst>
              <a:ext uri="{FF2B5EF4-FFF2-40B4-BE49-F238E27FC236}">
                <a16:creationId xmlns:a16="http://schemas.microsoft.com/office/drawing/2014/main" id="{E67F4A4F-09AF-4ADF-85C2-38926C7F0205}"/>
              </a:ext>
            </a:extLst>
          </p:cNvPr>
          <p:cNvSpPr/>
          <p:nvPr/>
        </p:nvSpPr>
        <p:spPr>
          <a:xfrm>
            <a:off x="519112" y="3225651"/>
            <a:ext cx="7985125" cy="1015663"/>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Si pas de médecin dans la Commission santé</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Faire réaliser par un médecin une conférence santé par an</a:t>
            </a:r>
          </a:p>
        </p:txBody>
      </p:sp>
    </p:spTree>
    <p:extLst>
      <p:ext uri="{BB962C8B-B14F-4D97-AF65-F5344CB8AC3E}">
        <p14:creationId xmlns:p14="http://schemas.microsoft.com/office/powerpoint/2010/main" val="1774614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66BE97C-C7DA-4E64-8981-F1E4F3BCC58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F675BF1-D20E-46D0-AEA7-A867CBB2BC58}"/>
              </a:ext>
            </a:extLst>
          </p:cNvPr>
          <p:cNvSpPr>
            <a:spLocks noGrp="1"/>
          </p:cNvSpPr>
          <p:nvPr>
            <p:ph type="body" sz="quarter" idx="12"/>
          </p:nvPr>
        </p:nvSpPr>
        <p:spPr/>
        <p:txBody>
          <a:bodyPr/>
          <a:lstStyle/>
          <a:p>
            <a:r>
              <a:rPr lang="fr-FR" dirty="0"/>
              <a:t>Le DS CoDep</a:t>
            </a:r>
          </a:p>
        </p:txBody>
      </p:sp>
      <p:sp>
        <p:nvSpPr>
          <p:cNvPr id="4" name="Rectangle 3">
            <a:extLst>
              <a:ext uri="{FF2B5EF4-FFF2-40B4-BE49-F238E27FC236}">
                <a16:creationId xmlns:a16="http://schemas.microsoft.com/office/drawing/2014/main" id="{2DE323A6-6B57-418D-A6CB-5A8ECF0A8D50}"/>
              </a:ext>
            </a:extLst>
          </p:cNvPr>
          <p:cNvSpPr/>
          <p:nvPr/>
        </p:nvSpPr>
        <p:spPr>
          <a:xfrm>
            <a:off x="1342231" y="3429000"/>
            <a:ext cx="6338887" cy="120032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Délégué Sécurité CoDep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ou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Délégué D</a:t>
            </a:r>
            <a:r>
              <a:rPr kumimoji="0" lang="fr-FR" sz="2400" b="0" i="0" u="none" strike="noStrike" kern="1200" cap="none" spc="0" normalizeH="0" baseline="0" noProof="0" dirty="0" err="1">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épartemental</a:t>
            </a: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de Sécurité</a:t>
            </a:r>
          </a:p>
        </p:txBody>
      </p:sp>
    </p:spTree>
    <p:extLst>
      <p:ext uri="{BB962C8B-B14F-4D97-AF65-F5344CB8AC3E}">
        <p14:creationId xmlns:p14="http://schemas.microsoft.com/office/powerpoint/2010/main" val="347435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9651385-5028-47EE-8D5B-BE8E2C55A222}"/>
              </a:ext>
            </a:extLst>
          </p:cNvPr>
          <p:cNvSpPr>
            <a:spLocks noGrp="1"/>
          </p:cNvSpPr>
          <p:nvPr>
            <p:ph type="body" sz="quarter" idx="1"/>
          </p:nvPr>
        </p:nvSpPr>
        <p:spPr/>
        <p:txBody>
          <a:bodyPr/>
          <a:lstStyle/>
          <a:p>
            <a:endParaRPr lang="fr-FR"/>
          </a:p>
        </p:txBody>
      </p:sp>
      <p:sp>
        <p:nvSpPr>
          <p:cNvPr id="3" name="Rectangle 2">
            <a:extLst>
              <a:ext uri="{FF2B5EF4-FFF2-40B4-BE49-F238E27FC236}">
                <a16:creationId xmlns:a16="http://schemas.microsoft.com/office/drawing/2014/main" id="{1DD7BE70-6013-4C29-A4EE-877068139DA1}"/>
              </a:ext>
            </a:extLst>
          </p:cNvPr>
          <p:cNvSpPr/>
          <p:nvPr/>
        </p:nvSpPr>
        <p:spPr>
          <a:xfrm>
            <a:off x="419944" y="2761238"/>
            <a:ext cx="8337976" cy="203132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La Commission Nationale de Sécurité est la représentante de la Fédération auprès de ses structures, de l’Etat et des Administrations pour une meilleure prise en compte de la sécurité routière cycliste et l’amélioration des textes et décrets en vigueur</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FFFF">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Elle recueille et diffuse par le biais des Délégués Sécurité CoReg et Codep toutes les informations nécessaires à la sécurité</a:t>
            </a:r>
          </a:p>
        </p:txBody>
      </p:sp>
      <p:sp>
        <p:nvSpPr>
          <p:cNvPr id="4" name="Rectangle 3">
            <a:extLst>
              <a:ext uri="{FF2B5EF4-FFF2-40B4-BE49-F238E27FC236}">
                <a16:creationId xmlns:a16="http://schemas.microsoft.com/office/drawing/2014/main" id="{890BA3DC-C4B3-48D9-A6FC-0605CC7E49FB}"/>
              </a:ext>
            </a:extLst>
          </p:cNvPr>
          <p:cNvSpPr/>
          <p:nvPr/>
        </p:nvSpPr>
        <p:spPr>
          <a:xfrm>
            <a:off x="419944" y="1834381"/>
            <a:ext cx="3732112" cy="369332"/>
          </a:xfrm>
          <a:prstGeom prst="rect">
            <a:avLst/>
          </a:prstGeom>
        </p:spPr>
        <p:txBody>
          <a:bodyPr wrap="none">
            <a:spAutoFit/>
          </a:bodyPr>
          <a:lstStyle/>
          <a:p>
            <a:pPr marL="342900" marR="0" lvl="0" indent="-342900" algn="l" defTabSz="457200" rtl="0" eaLnBrk="1" fontAlgn="base" latinLnBrk="0" hangingPunct="1">
              <a:lnSpc>
                <a:spcPct val="90000"/>
              </a:lnSpc>
              <a:spcBef>
                <a:spcPct val="20000"/>
              </a:spcBef>
              <a:spcAft>
                <a:spcPct val="0"/>
              </a:spcAft>
              <a:buClr>
                <a:srgbClr val="4BACC6"/>
              </a:buClr>
              <a:buSzTx/>
              <a:buFont typeface="Wingdings" charset="2"/>
              <a:buChar char="u"/>
              <a:tabLst/>
              <a:defRPr/>
            </a:pPr>
            <a:r>
              <a:rPr kumimoji="0" lang="fr-FR" sz="2000" b="0" i="0" u="none" strike="noStrike" kern="1200" cap="none" spc="0" normalizeH="0" baseline="0" noProof="0" dirty="0">
                <a:ln>
                  <a:noFill/>
                </a:ln>
                <a:solidFill>
                  <a:srgbClr val="4BACC6"/>
                </a:solidFill>
                <a:effectLst/>
                <a:uLnTx/>
                <a:uFillTx/>
                <a:latin typeface="Verdana"/>
                <a:ea typeface="ＭＳ Ｐゴシック" charset="0"/>
                <a:cs typeface="Verdana"/>
              </a:rPr>
              <a:t>La commission Nationale</a:t>
            </a:r>
          </a:p>
        </p:txBody>
      </p:sp>
    </p:spTree>
    <p:extLst>
      <p:ext uri="{BB962C8B-B14F-4D97-AF65-F5344CB8AC3E}">
        <p14:creationId xmlns:p14="http://schemas.microsoft.com/office/powerpoint/2010/main" val="98150447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1CFB4F7-1B1C-49E5-A266-C08875325035}"/>
              </a:ext>
            </a:extLst>
          </p:cNvPr>
          <p:cNvSpPr>
            <a:spLocks noGrp="1"/>
          </p:cNvSpPr>
          <p:nvPr>
            <p:ph sz="quarter" idx="10"/>
          </p:nvPr>
        </p:nvSpPr>
        <p:spPr/>
        <p:txBody>
          <a:bodyPr/>
          <a:lstStyle/>
          <a:p>
            <a:endParaRPr lang="fr-FR"/>
          </a:p>
        </p:txBody>
      </p:sp>
      <p:sp>
        <p:nvSpPr>
          <p:cNvPr id="5" name="Rectangle 4">
            <a:extLst>
              <a:ext uri="{FF2B5EF4-FFF2-40B4-BE49-F238E27FC236}">
                <a16:creationId xmlns:a16="http://schemas.microsoft.com/office/drawing/2014/main" id="{140A8E5B-5271-4E66-AFAE-87D77D809D66}"/>
              </a:ext>
            </a:extLst>
          </p:cNvPr>
          <p:cNvSpPr/>
          <p:nvPr/>
        </p:nvSpPr>
        <p:spPr>
          <a:xfrm>
            <a:off x="502754" y="1760974"/>
            <a:ext cx="2286332" cy="369332"/>
          </a:xfrm>
          <a:prstGeom prst="rect">
            <a:avLst/>
          </a:prstGeom>
        </p:spPr>
        <p:txBody>
          <a:bodyPr wrap="none">
            <a:spAutoFit/>
          </a:bodyPr>
          <a:lstStyle/>
          <a:p>
            <a:pPr marL="342900" marR="0" lvl="0" indent="-342900" algn="l" defTabSz="457200" rtl="0" eaLnBrk="1" fontAlgn="base" latinLnBrk="0" hangingPunct="1">
              <a:lnSpc>
                <a:spcPct val="90000"/>
              </a:lnSpc>
              <a:spcBef>
                <a:spcPct val="20000"/>
              </a:spcBef>
              <a:spcAft>
                <a:spcPct val="0"/>
              </a:spcAft>
              <a:buClr>
                <a:srgbClr val="4BACC6"/>
              </a:buClr>
              <a:buSzTx/>
              <a:buFont typeface="Wingdings" charset="2"/>
              <a:buChar char="u"/>
              <a:tabLst/>
              <a:defRPr/>
            </a:pPr>
            <a:r>
              <a:rPr kumimoji="0" lang="fr-FR" sz="2000" b="0" i="0" u="none" strike="noStrike" kern="1200" cap="none" spc="0" normalizeH="0" baseline="0" noProof="0" dirty="0">
                <a:ln>
                  <a:noFill/>
                </a:ln>
                <a:solidFill>
                  <a:srgbClr val="4BACC6"/>
                </a:solidFill>
                <a:effectLst/>
                <a:uLnTx/>
                <a:uFillTx/>
                <a:latin typeface="Verdana"/>
                <a:ea typeface="ＭＳ Ｐゴシック" charset="0"/>
                <a:cs typeface="Verdana"/>
              </a:rPr>
              <a:t>Le DS CoReg </a:t>
            </a:r>
          </a:p>
        </p:txBody>
      </p:sp>
      <p:pic>
        <p:nvPicPr>
          <p:cNvPr id="4" name="Image 3">
            <a:extLst>
              <a:ext uri="{FF2B5EF4-FFF2-40B4-BE49-F238E27FC236}">
                <a16:creationId xmlns:a16="http://schemas.microsoft.com/office/drawing/2014/main" id="{704911EB-93C5-436A-AD47-A9F76545A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3701" y="1760974"/>
            <a:ext cx="4029805" cy="4590686"/>
          </a:xfrm>
          <a:prstGeom prst="rect">
            <a:avLst/>
          </a:prstGeom>
        </p:spPr>
      </p:pic>
      <p:sp>
        <p:nvSpPr>
          <p:cNvPr id="6" name="ZoneTexte 5">
            <a:extLst>
              <a:ext uri="{FF2B5EF4-FFF2-40B4-BE49-F238E27FC236}">
                <a16:creationId xmlns:a16="http://schemas.microsoft.com/office/drawing/2014/main" id="{0B17AD38-22F7-4D06-9536-BDD54F7A8865}"/>
              </a:ext>
            </a:extLst>
          </p:cNvPr>
          <p:cNvSpPr txBox="1"/>
          <p:nvPr/>
        </p:nvSpPr>
        <p:spPr>
          <a:xfrm>
            <a:off x="502754" y="2570672"/>
            <a:ext cx="3819080"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est en charge du: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Plan de Formation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56477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FBF5408-EB47-4CC2-A03C-A7CBDA213C23}"/>
              </a:ext>
            </a:extLst>
          </p:cNvPr>
          <p:cNvSpPr>
            <a:spLocks noGrp="1"/>
          </p:cNvSpPr>
          <p:nvPr>
            <p:ph sz="quarter" idx="10"/>
          </p:nvPr>
        </p:nvSpPr>
        <p:spPr/>
        <p:txBody>
          <a:bodyPr/>
          <a:lstStyle/>
          <a:p>
            <a:endParaRPr lang="fr-FR"/>
          </a:p>
        </p:txBody>
      </p:sp>
      <p:sp>
        <p:nvSpPr>
          <p:cNvPr id="3" name="Rectangle 2">
            <a:extLst>
              <a:ext uri="{FF2B5EF4-FFF2-40B4-BE49-F238E27FC236}">
                <a16:creationId xmlns:a16="http://schemas.microsoft.com/office/drawing/2014/main" id="{F3FBB515-4725-4809-8AA6-3C9BC1C2BC4B}"/>
              </a:ext>
            </a:extLst>
          </p:cNvPr>
          <p:cNvSpPr/>
          <p:nvPr/>
        </p:nvSpPr>
        <p:spPr>
          <a:xfrm>
            <a:off x="435468" y="2010757"/>
            <a:ext cx="2311851" cy="369332"/>
          </a:xfrm>
          <a:prstGeom prst="rect">
            <a:avLst/>
          </a:prstGeom>
        </p:spPr>
        <p:txBody>
          <a:bodyPr wrap="none">
            <a:spAutoFit/>
          </a:bodyPr>
          <a:lstStyle/>
          <a:p>
            <a:pPr marL="342900" marR="0" lvl="0" indent="-342900" algn="l" defTabSz="457200" rtl="0" eaLnBrk="1" fontAlgn="base" latinLnBrk="0" hangingPunct="1">
              <a:lnSpc>
                <a:spcPct val="90000"/>
              </a:lnSpc>
              <a:spcBef>
                <a:spcPct val="20000"/>
              </a:spcBef>
              <a:spcAft>
                <a:spcPct val="0"/>
              </a:spcAft>
              <a:buClr>
                <a:srgbClr val="4BACC6"/>
              </a:buClr>
              <a:buSzTx/>
              <a:buFont typeface="Wingdings" charset="2"/>
              <a:buChar char="u"/>
              <a:tabLst/>
              <a:defRPr/>
            </a:pPr>
            <a:r>
              <a:rPr kumimoji="0" lang="fr-FR" sz="2000" b="0" i="0" u="none" strike="noStrike" kern="1200" cap="none" spc="0" normalizeH="0" baseline="0" noProof="0" dirty="0">
                <a:ln>
                  <a:noFill/>
                </a:ln>
                <a:solidFill>
                  <a:srgbClr val="4BACC6"/>
                </a:solidFill>
                <a:effectLst/>
                <a:uLnTx/>
                <a:uFillTx/>
                <a:latin typeface="Verdana"/>
                <a:ea typeface="ＭＳ Ｐゴシック" charset="0"/>
                <a:cs typeface="Verdana"/>
              </a:rPr>
              <a:t>Le DS CoDep </a:t>
            </a:r>
          </a:p>
        </p:txBody>
      </p:sp>
      <p:sp>
        <p:nvSpPr>
          <p:cNvPr id="4" name="Rectangle 3">
            <a:extLst>
              <a:ext uri="{FF2B5EF4-FFF2-40B4-BE49-F238E27FC236}">
                <a16:creationId xmlns:a16="http://schemas.microsoft.com/office/drawing/2014/main" id="{89CB8B41-EB92-40BB-9866-14C7EC62A1D2}"/>
              </a:ext>
            </a:extLst>
          </p:cNvPr>
          <p:cNvSpPr/>
          <p:nvPr/>
        </p:nvSpPr>
        <p:spPr>
          <a:xfrm>
            <a:off x="435467" y="2645297"/>
            <a:ext cx="8346223"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Il organise des réunions avec les DS Club de son département au moins deux réunions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par an.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Il transmet à la Commission Nationale et au DS CoReg les informations qu’il juge nécessaire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Il établit un rapport d’activité sécurité annuel et compile les rapports des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DS Club qu’il transmet au DS CoReg</a:t>
            </a:r>
          </a:p>
        </p:txBody>
      </p:sp>
    </p:spTree>
    <p:extLst>
      <p:ext uri="{BB962C8B-B14F-4D97-AF65-F5344CB8AC3E}">
        <p14:creationId xmlns:p14="http://schemas.microsoft.com/office/powerpoint/2010/main" val="2156954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595D6EC-1AD5-403E-9F5E-3949B128D4E9}"/>
              </a:ext>
            </a:extLst>
          </p:cNvPr>
          <p:cNvSpPr>
            <a:spLocks noGrp="1"/>
          </p:cNvSpPr>
          <p:nvPr>
            <p:ph sz="quarter" idx="10"/>
          </p:nvPr>
        </p:nvSpPr>
        <p:spPr/>
        <p:txBody>
          <a:bodyPr/>
          <a:lstStyle/>
          <a:p>
            <a:endParaRPr lang="fr-FR"/>
          </a:p>
        </p:txBody>
      </p:sp>
      <p:pic>
        <p:nvPicPr>
          <p:cNvPr id="3" name="image35.png">
            <a:extLst>
              <a:ext uri="{FF2B5EF4-FFF2-40B4-BE49-F238E27FC236}">
                <a16:creationId xmlns:a16="http://schemas.microsoft.com/office/drawing/2014/main" id="{72B8A19D-2B7F-4EC4-9806-CD7E659851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4793" y="1673524"/>
            <a:ext cx="3910422" cy="4951565"/>
          </a:xfrm>
          <a:prstGeom prst="rect">
            <a:avLst/>
          </a:prstGeom>
          <a:ln w="12700">
            <a:miter lim="400000"/>
          </a:ln>
        </p:spPr>
      </p:pic>
    </p:spTree>
    <p:extLst>
      <p:ext uri="{BB962C8B-B14F-4D97-AF65-F5344CB8AC3E}">
        <p14:creationId xmlns:p14="http://schemas.microsoft.com/office/powerpoint/2010/main" val="1108920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50E7171-F3BB-416B-8451-23BDAEDE3D1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32A4FD4-D098-421D-B18E-CE578BE84D24}"/>
              </a:ext>
            </a:extLst>
          </p:cNvPr>
          <p:cNvSpPr>
            <a:spLocks noGrp="1"/>
          </p:cNvSpPr>
          <p:nvPr>
            <p:ph type="body" sz="quarter" idx="12"/>
          </p:nvPr>
        </p:nvSpPr>
        <p:spPr/>
        <p:txBody>
          <a:bodyPr/>
          <a:lstStyle/>
          <a:p>
            <a:pPr lvl="0">
              <a:buClr>
                <a:srgbClr val="4BACC6"/>
              </a:buClr>
            </a:pPr>
            <a:r>
              <a:rPr lang="fr-FR" dirty="0">
                <a:solidFill>
                  <a:srgbClr val="4BACC6"/>
                </a:solidFill>
              </a:rPr>
              <a:t>Le DS CoDep </a:t>
            </a:r>
          </a:p>
          <a:p>
            <a:endParaRPr lang="fr-FR" dirty="0"/>
          </a:p>
        </p:txBody>
      </p:sp>
      <p:sp>
        <p:nvSpPr>
          <p:cNvPr id="4" name="Rectangle 3">
            <a:extLst>
              <a:ext uri="{FF2B5EF4-FFF2-40B4-BE49-F238E27FC236}">
                <a16:creationId xmlns:a16="http://schemas.microsoft.com/office/drawing/2014/main" id="{DE84A1E1-0CF0-4FB9-ACDF-E77BFE9F421E}"/>
              </a:ext>
            </a:extLst>
          </p:cNvPr>
          <p:cNvSpPr/>
          <p:nvPr/>
        </p:nvSpPr>
        <p:spPr>
          <a:xfrm>
            <a:off x="519113" y="2739235"/>
            <a:ext cx="8105774"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Principaux axes d’action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sécurité des pratiquants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Un DS dans chaque Club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partenariat avec les services techniques être l’expert des aménagements cyclables ou non.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Etre en amont des projets.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respect de l’environnement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réglementation de nos organisations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assurances et le suivi </a:t>
            </a:r>
          </a:p>
        </p:txBody>
      </p:sp>
    </p:spTree>
    <p:extLst>
      <p:ext uri="{BB962C8B-B14F-4D97-AF65-F5344CB8AC3E}">
        <p14:creationId xmlns:p14="http://schemas.microsoft.com/office/powerpoint/2010/main" val="3914037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7D42448-FF77-47BA-A8AF-F18B44BF936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86CD12CB-2FF0-4704-ADCC-8489C771BA3F}"/>
              </a:ext>
            </a:extLst>
          </p:cNvPr>
          <p:cNvSpPr>
            <a:spLocks noGrp="1"/>
          </p:cNvSpPr>
          <p:nvPr>
            <p:ph type="body" sz="quarter" idx="12"/>
          </p:nvPr>
        </p:nvSpPr>
        <p:spPr/>
        <p:txBody>
          <a:bodyPr/>
          <a:lstStyle/>
          <a:p>
            <a:pPr lvl="0">
              <a:buClr>
                <a:srgbClr val="4BACC6"/>
              </a:buClr>
            </a:pPr>
            <a:r>
              <a:rPr lang="fr-FR" dirty="0">
                <a:solidFill>
                  <a:srgbClr val="4BACC6"/>
                </a:solidFill>
              </a:rPr>
              <a:t>Le DS CoDep </a:t>
            </a:r>
          </a:p>
          <a:p>
            <a:endParaRPr lang="fr-FR" dirty="0"/>
          </a:p>
        </p:txBody>
      </p:sp>
      <p:sp>
        <p:nvSpPr>
          <p:cNvPr id="4" name="Rectangle 3">
            <a:extLst>
              <a:ext uri="{FF2B5EF4-FFF2-40B4-BE49-F238E27FC236}">
                <a16:creationId xmlns:a16="http://schemas.microsoft.com/office/drawing/2014/main" id="{8302F266-D3E6-491F-80D7-81A3CFDE6A69}"/>
              </a:ext>
            </a:extLst>
          </p:cNvPr>
          <p:cNvSpPr/>
          <p:nvPr/>
        </p:nvSpPr>
        <p:spPr>
          <a:xfrm>
            <a:off x="519113" y="2677419"/>
            <a:ext cx="8105774" cy="378565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Principaux axes d’action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Plan Départemental Sécurité (Préfecture)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Schéma Départemental Cyclable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Schéma Départemental Tourisme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Formation « aisance individuelle et comportements en groupe»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Formation « V.A.E »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Formation « DS CLUB </a:t>
            </a:r>
          </a:p>
        </p:txBody>
      </p:sp>
    </p:spTree>
    <p:extLst>
      <p:ext uri="{BB962C8B-B14F-4D97-AF65-F5344CB8AC3E}">
        <p14:creationId xmlns:p14="http://schemas.microsoft.com/office/powerpoint/2010/main" val="2489411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C691947-D4EC-4BF0-A01B-8A68294FCE2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82B93B65-2183-45D9-9EEC-2B655656E842}"/>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8F40329E-9C05-48D2-B45A-F6D6B707262C}"/>
              </a:ext>
            </a:extLst>
          </p:cNvPr>
          <p:cNvSpPr/>
          <p:nvPr/>
        </p:nvSpPr>
        <p:spPr>
          <a:xfrm>
            <a:off x="2501660" y="3242904"/>
            <a:ext cx="4572000" cy="1015663"/>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Délégué Sécurité Club </a:t>
            </a:r>
          </a:p>
        </p:txBody>
      </p:sp>
    </p:spTree>
    <p:extLst>
      <p:ext uri="{BB962C8B-B14F-4D97-AF65-F5344CB8AC3E}">
        <p14:creationId xmlns:p14="http://schemas.microsoft.com/office/powerpoint/2010/main" val="3152141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CF08AB8-6296-4D87-ABD1-6C552FA99277}"/>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68B56293-5416-4849-A6D5-8D9C3CE7A515}"/>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a:p>
            <a:pPr marL="0" indent="0" algn="ctr">
              <a:buNone/>
            </a:pPr>
            <a:r>
              <a:rPr lang="fr-FR" sz="3200" dirty="0">
                <a:solidFill>
                  <a:schemeClr val="bg1">
                    <a:lumMod val="50000"/>
                  </a:schemeClr>
                </a:solidFill>
              </a:rPr>
              <a:t>Le DS club n’est ni un gendarme ni un médecin , mais un homme de terrain sensible à toutes les notions de sécurité en faveur des cyclistes </a:t>
            </a:r>
          </a:p>
        </p:txBody>
      </p:sp>
    </p:spTree>
    <p:extLst>
      <p:ext uri="{BB962C8B-B14F-4D97-AF65-F5344CB8AC3E}">
        <p14:creationId xmlns:p14="http://schemas.microsoft.com/office/powerpoint/2010/main" val="429885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14096E9-D620-4E22-AF8C-BCE9513655B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76EF453-135D-484E-A6C2-10608ADFB32B}"/>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923CAC6E-BEB6-4661-B387-6DCF4C62EA9C}"/>
              </a:ext>
            </a:extLst>
          </p:cNvPr>
          <p:cNvSpPr/>
          <p:nvPr/>
        </p:nvSpPr>
        <p:spPr>
          <a:xfrm>
            <a:off x="519112" y="2762405"/>
            <a:ext cx="7985125"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Son rôle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Relation directe avec le Président du Club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est le conseiller du Président en matière de sécurité</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est le numéro quatre du club,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coordonne les actions sécurité au niveau Club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Informations ou rappel d’une règle lors des réunions club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s’assure de la sécurité lors des sorties et organisations club</a:t>
            </a:r>
          </a:p>
        </p:txBody>
      </p:sp>
    </p:spTree>
    <p:extLst>
      <p:ext uri="{BB962C8B-B14F-4D97-AF65-F5344CB8AC3E}">
        <p14:creationId xmlns:p14="http://schemas.microsoft.com/office/powerpoint/2010/main" val="3728434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8BC59E7-FF4F-4984-810B-56D31B82EB0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7E05C1EF-6E32-427F-8CBF-DF7F9618581E}"/>
              </a:ext>
            </a:extLst>
          </p:cNvPr>
          <p:cNvSpPr>
            <a:spLocks noGrp="1"/>
          </p:cNvSpPr>
          <p:nvPr>
            <p:ph type="body" sz="quarter" idx="12"/>
          </p:nvPr>
        </p:nvSpPr>
        <p:spPr>
          <a:xfrm>
            <a:off x="519113" y="1947318"/>
            <a:ext cx="7985125" cy="3952875"/>
          </a:xfrm>
        </p:spPr>
        <p:txBody>
          <a:bodyPr/>
          <a:lstStyle/>
          <a:p>
            <a:pPr lvl="0">
              <a:buClr>
                <a:srgbClr val="4BACC6"/>
              </a:buClr>
            </a:pPr>
            <a:r>
              <a:rPr lang="fr-FR" dirty="0">
                <a:solidFill>
                  <a:srgbClr val="4BACC6"/>
                </a:solidFill>
              </a:rPr>
              <a:t>Le DS Club </a:t>
            </a:r>
          </a:p>
        </p:txBody>
      </p:sp>
      <p:sp>
        <p:nvSpPr>
          <p:cNvPr id="4" name="Rectangle 3">
            <a:extLst>
              <a:ext uri="{FF2B5EF4-FFF2-40B4-BE49-F238E27FC236}">
                <a16:creationId xmlns:a16="http://schemas.microsoft.com/office/drawing/2014/main" id="{5551EB32-774E-44A3-B8F8-58BFCF6AFC19}"/>
              </a:ext>
            </a:extLst>
          </p:cNvPr>
          <p:cNvSpPr/>
          <p:nvPr/>
        </p:nvSpPr>
        <p:spPr>
          <a:xfrm>
            <a:off x="414181" y="2668539"/>
            <a:ext cx="8624888" cy="406265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Par son mode opératoire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Il assiste son Président comme conseiller à la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Il cherche à éviter les accidents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fait l’inventaire des risques et met en place des outils de protection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Il fait respecter la réglementation et la politique Fédérale en matière de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Les Capitaines de route du club sont les membres de la Commission Sécurité Club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4124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A9B7C74-918D-4A3C-8D2C-57BD0237C38A}"/>
              </a:ext>
            </a:extLst>
          </p:cNvPr>
          <p:cNvSpPr>
            <a:spLocks noGrp="1"/>
          </p:cNvSpPr>
          <p:nvPr>
            <p:ph type="body" sz="quarter" idx="12"/>
          </p:nvPr>
        </p:nvSpPr>
        <p:spPr>
          <a:xfrm>
            <a:off x="337958" y="1747215"/>
            <a:ext cx="7985125" cy="486320"/>
          </a:xfrm>
        </p:spPr>
        <p:txBody>
          <a:bodyPr/>
          <a:lstStyle/>
          <a:p>
            <a:pPr lvl="0">
              <a:buClr>
                <a:srgbClr val="4BACC6"/>
              </a:buClr>
            </a:pPr>
            <a:r>
              <a:rPr lang="fr-FR" dirty="0">
                <a:solidFill>
                  <a:srgbClr val="4BACC6"/>
                </a:solidFill>
              </a:rPr>
              <a:t>Le DS Club </a:t>
            </a:r>
          </a:p>
          <a:p>
            <a:endParaRPr lang="fr-FR" dirty="0"/>
          </a:p>
          <a:p>
            <a:endParaRPr lang="fr-FR" dirty="0"/>
          </a:p>
          <a:p>
            <a:endParaRPr lang="fr-FR" dirty="0"/>
          </a:p>
          <a:p>
            <a:endParaRPr lang="fr-FR" dirty="0"/>
          </a:p>
          <a:p>
            <a:pPr marL="0" indent="0">
              <a:buNone/>
            </a:pPr>
            <a:endParaRPr lang="fr-FR" dirty="0"/>
          </a:p>
        </p:txBody>
      </p:sp>
      <p:sp>
        <p:nvSpPr>
          <p:cNvPr id="4" name="Rectangle 3">
            <a:extLst>
              <a:ext uri="{FF2B5EF4-FFF2-40B4-BE49-F238E27FC236}">
                <a16:creationId xmlns:a16="http://schemas.microsoft.com/office/drawing/2014/main" id="{ED0949B8-E62F-4699-A93D-8A754DECFF23}"/>
              </a:ext>
            </a:extLst>
          </p:cNvPr>
          <p:cNvSpPr/>
          <p:nvPr/>
        </p:nvSpPr>
        <p:spPr>
          <a:xfrm>
            <a:off x="489133" y="2402709"/>
            <a:ext cx="8105774" cy="393954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Ses Moyens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DS CoDep, le DS CoReg, la Commission Nationale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L’Unité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Charte Cyclable,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Tous les documents créés par la Commission sécurité,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fiches du CEREMA,</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revue Fédérale,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Ses propres constations, Ses contacts, Légifrance, internet.</a:t>
            </a:r>
          </a:p>
        </p:txBody>
      </p:sp>
    </p:spTree>
    <p:extLst>
      <p:ext uri="{BB962C8B-B14F-4D97-AF65-F5344CB8AC3E}">
        <p14:creationId xmlns:p14="http://schemas.microsoft.com/office/powerpoint/2010/main" val="297012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2252870"/>
            <a:ext cx="4435061" cy="3942114"/>
          </a:xfrm>
        </p:spPr>
        <p:txBody>
          <a:bodyPr/>
          <a:lstStyle/>
          <a:p>
            <a:pPr algn="ctr"/>
            <a:r>
              <a:rPr lang="fr-FR" dirty="0">
                <a:solidFill>
                  <a:schemeClr val="bg1">
                    <a:lumMod val="50000"/>
                  </a:schemeClr>
                </a:solidFill>
              </a:rPr>
              <a:t>La formation des DS Club sera assurée par DS CoReg, ou le DS CoDep ou toute autre personne compétente habilitée par la Commission Sécurité</a:t>
            </a:r>
          </a:p>
          <a:p>
            <a:pPr algn="ctr"/>
            <a:r>
              <a:rPr lang="fr-FR" dirty="0">
                <a:solidFill>
                  <a:schemeClr val="bg1">
                    <a:lumMod val="50000"/>
                  </a:schemeClr>
                </a:solidFill>
              </a:rPr>
              <a:t>ou la DTN</a:t>
            </a:r>
          </a:p>
          <a:p>
            <a:pPr>
              <a:buFont typeface="Wingdings" charset="2"/>
              <a:buChar char="Ø"/>
            </a:pPr>
            <a:r>
              <a:rPr lang="fr-FR" dirty="0">
                <a:solidFill>
                  <a:schemeClr val="bg1">
                    <a:lumMod val="50000"/>
                  </a:schemeClr>
                </a:solidFill>
              </a:rPr>
              <a:t> Cette formation est à destination de tous les volontaires. </a:t>
            </a:r>
          </a:p>
          <a:p>
            <a:pPr>
              <a:buFont typeface="Wingdings" charset="2"/>
              <a:buChar char="Ø"/>
            </a:pPr>
            <a:r>
              <a:rPr lang="fr-FR" dirty="0">
                <a:solidFill>
                  <a:schemeClr val="bg1">
                    <a:lumMod val="50000"/>
                  </a:schemeClr>
                </a:solidFill>
              </a:rPr>
              <a:t>DS, </a:t>
            </a:r>
          </a:p>
          <a:p>
            <a:pPr>
              <a:buFont typeface="Wingdings" charset="2"/>
              <a:buChar char="Ø"/>
            </a:pPr>
            <a:r>
              <a:rPr lang="fr-FR" dirty="0">
                <a:solidFill>
                  <a:schemeClr val="bg1">
                    <a:lumMod val="50000"/>
                  </a:schemeClr>
                </a:solidFill>
              </a:rPr>
              <a:t>Présidents de club, </a:t>
            </a:r>
          </a:p>
          <a:p>
            <a:pPr>
              <a:buFont typeface="Wingdings" charset="2"/>
              <a:buChar char="Ø"/>
            </a:pPr>
            <a:r>
              <a:rPr lang="fr-FR" dirty="0">
                <a:solidFill>
                  <a:schemeClr val="bg1">
                    <a:lumMod val="50000"/>
                  </a:schemeClr>
                </a:solidFill>
              </a:rPr>
              <a:t>licenciés intéressés.</a:t>
            </a:r>
          </a:p>
          <a:p>
            <a:pPr>
              <a:buFont typeface="Wingdings" charset="2"/>
              <a:buChar char="Ø"/>
            </a:pPr>
            <a:r>
              <a:rPr lang="fr-FR" dirty="0">
                <a:solidFill>
                  <a:schemeClr val="bg1">
                    <a:lumMod val="50000"/>
                  </a:schemeClr>
                </a:solidFill>
              </a:rPr>
              <a:t>Cette formation de deux jours </a:t>
            </a:r>
          </a:p>
          <a:p>
            <a:pPr algn="ctr"/>
            <a:r>
              <a:rPr lang="fr-FR" dirty="0">
                <a:solidFill>
                  <a:schemeClr val="bg1">
                    <a:lumMod val="50000"/>
                  </a:schemeClr>
                </a:solidFill>
              </a:rPr>
              <a:t>peut être réalisée en deux journées distinctes </a:t>
            </a:r>
          </a:p>
          <a:p>
            <a:pPr>
              <a:buFont typeface="Wingdings" charset="2"/>
              <a:buChar char="Ø"/>
            </a:pPr>
            <a:endParaRPr lang="fr-FR" dirty="0">
              <a:solidFill>
                <a:schemeClr val="tx1">
                  <a:lumMod val="65000"/>
                  <a:lumOff val="35000"/>
                </a:schemeClr>
              </a:solidFill>
            </a:endParaRPr>
          </a:p>
        </p:txBody>
      </p:sp>
      <p:pic>
        <p:nvPicPr>
          <p:cNvPr id="6" name="Espace réservé pour une image  5">
            <a:extLst>
              <a:ext uri="{FF2B5EF4-FFF2-40B4-BE49-F238E27FC236}">
                <a16:creationId xmlns:a16="http://schemas.microsoft.com/office/drawing/2014/main" id="{4CC66DE8-D946-4A9B-BB5D-BC32DAA4A87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4969565" y="1791182"/>
            <a:ext cx="4029559" cy="4589297"/>
          </a:xfrm>
          <a:prstGeom prst="rect">
            <a:avLst/>
          </a:prstGeom>
        </p:spPr>
      </p:pic>
      <p:sp>
        <p:nvSpPr>
          <p:cNvPr id="4" name="Espace réservé du contenu 3"/>
          <p:cNvSpPr>
            <a:spLocks noGrp="1"/>
          </p:cNvSpPr>
          <p:nvPr>
            <p:ph idx="11"/>
          </p:nvPr>
        </p:nvSpPr>
        <p:spPr/>
        <p:txBody>
          <a:bodyPr/>
          <a:lstStyle/>
          <a:p>
            <a:r>
              <a:rPr lang="fr-FR" dirty="0"/>
              <a:t>Le Plan de Formation</a:t>
            </a:r>
          </a:p>
          <a:p>
            <a:endParaRPr lang="fr-FR" dirty="0"/>
          </a:p>
        </p:txBody>
      </p:sp>
      <p:sp>
        <p:nvSpPr>
          <p:cNvPr id="5" name="Espace réservé du contenu 4"/>
          <p:cNvSpPr>
            <a:spLocks noGrp="1"/>
          </p:cNvSpPr>
          <p:nvPr>
            <p:ph sz="quarter" idx="12"/>
          </p:nvPr>
        </p:nvSpPr>
        <p:spPr/>
        <p:txBody>
          <a:bodyPr/>
          <a:lstStyle/>
          <a:p>
            <a:endParaRPr lang="fr-FR" dirty="0"/>
          </a:p>
        </p:txBody>
      </p:sp>
    </p:spTree>
    <p:extLst>
      <p:ext uri="{BB962C8B-B14F-4D97-AF65-F5344CB8AC3E}">
        <p14:creationId xmlns:p14="http://schemas.microsoft.com/office/powerpoint/2010/main" val="2427231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1F3CD5C-D450-430F-97B2-D099D403F1CF}"/>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07B5964-B258-4300-B7AE-2B80D7253FA6}"/>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F28932CF-3F35-4749-99C4-CB91B7567410}"/>
              </a:ext>
            </a:extLst>
          </p:cNvPr>
          <p:cNvSpPr/>
          <p:nvPr/>
        </p:nvSpPr>
        <p:spPr>
          <a:xfrm>
            <a:off x="519113" y="2818779"/>
            <a:ext cx="8105774" cy="276998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Ses interlocuteurs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Maire et celui des communes voisines si pas de Club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L’Elu(s) en charge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Les Services Techniques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La presse</a:t>
            </a:r>
          </a:p>
        </p:txBody>
      </p:sp>
    </p:spTree>
    <p:extLst>
      <p:ext uri="{BB962C8B-B14F-4D97-AF65-F5344CB8AC3E}">
        <p14:creationId xmlns:p14="http://schemas.microsoft.com/office/powerpoint/2010/main" val="598549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92DE31C-DE40-447A-8D9D-CC53A3F4E5D2}"/>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034BAC22-A7C9-46DD-A7BC-55029436DF90}"/>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1E8F870E-0CA1-4559-996B-8118301E9124}"/>
              </a:ext>
            </a:extLst>
          </p:cNvPr>
          <p:cNvSpPr/>
          <p:nvPr/>
        </p:nvSpPr>
        <p:spPr>
          <a:xfrm>
            <a:off x="519113" y="2719273"/>
            <a:ext cx="8105774"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Les principaux axes d’action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La sécurité des pratiquants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En partenariat avec les services techniques être l’expert des aménagements cyclables ou non. Etre en amont des projets.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participe au Plan de Déplacement de sa commune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respect de l’environnement</a:t>
            </a:r>
          </a:p>
        </p:txBody>
      </p:sp>
    </p:spTree>
    <p:extLst>
      <p:ext uri="{BB962C8B-B14F-4D97-AF65-F5344CB8AC3E}">
        <p14:creationId xmlns:p14="http://schemas.microsoft.com/office/powerpoint/2010/main" val="1388118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B2E23FC-5E1D-436F-BF3D-08921193C647}"/>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1CAD3A6B-D409-44ED-BFE8-707874DBEA88}"/>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4FC99050-1739-42C7-A741-4AD4DD2F76BC}"/>
              </a:ext>
            </a:extLst>
          </p:cNvPr>
          <p:cNvSpPr/>
          <p:nvPr/>
        </p:nvSpPr>
        <p:spPr>
          <a:xfrm>
            <a:off x="519113" y="2732437"/>
            <a:ext cx="8105774" cy="267765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Les principaux axes d’action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La réglementation de nos organisations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Les assurances, aide à la déclaration, le suivi, les statistiques du club et corrections.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Peut demander une conférence santé au CoDep</a:t>
            </a:r>
          </a:p>
        </p:txBody>
      </p:sp>
    </p:spTree>
    <p:extLst>
      <p:ext uri="{BB962C8B-B14F-4D97-AF65-F5344CB8AC3E}">
        <p14:creationId xmlns:p14="http://schemas.microsoft.com/office/powerpoint/2010/main" val="1485626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9BB4FE2-1603-408A-B795-4785257954CA}"/>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91D9E61-1A05-4A84-800F-C060D9FBDCDA}"/>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99A8B76D-36C0-42DF-82E4-CBBCA9A2C664}"/>
              </a:ext>
            </a:extLst>
          </p:cNvPr>
          <p:cNvSpPr/>
          <p:nvPr/>
        </p:nvSpPr>
        <p:spPr>
          <a:xfrm>
            <a:off x="519113" y="3043066"/>
            <a:ext cx="8105774" cy="184665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C’est l’homme du Terrain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intervient avant les activités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Donne les consignes.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Informe, renseigne, explique, oriente.</a:t>
            </a:r>
          </a:p>
        </p:txBody>
      </p:sp>
    </p:spTree>
    <p:extLst>
      <p:ext uri="{BB962C8B-B14F-4D97-AF65-F5344CB8AC3E}">
        <p14:creationId xmlns:p14="http://schemas.microsoft.com/office/powerpoint/2010/main" val="1944186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AAD796E-B860-40A8-97AE-FF26DB9B3E9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24A19E4-AB0E-49FA-9FBF-6FE053A1EFB3}"/>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36E25FAA-BC47-4C10-8A13-0CFC1A96AFBF}"/>
              </a:ext>
            </a:extLst>
          </p:cNvPr>
          <p:cNvSpPr/>
          <p:nvPr/>
        </p:nvSpPr>
        <p:spPr>
          <a:xfrm>
            <a:off x="519113" y="2800572"/>
            <a:ext cx="8105774" cy="267765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C’est l’homme du Terrain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intervient pendant les activités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assure le respect de la réglementation.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rectifie les allures et le comportement.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agit en cas d’incident.</a:t>
            </a:r>
          </a:p>
        </p:txBody>
      </p:sp>
    </p:spTree>
    <p:extLst>
      <p:ext uri="{BB962C8B-B14F-4D97-AF65-F5344CB8AC3E}">
        <p14:creationId xmlns:p14="http://schemas.microsoft.com/office/powerpoint/2010/main" val="3536677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8CCF966-AF00-435F-B209-15E39C90384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3E2EBF1-B565-43C5-BEB0-72424E5DD5FC}"/>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A9E57104-0A7F-43D4-B89E-FA979A96DAB8}"/>
              </a:ext>
            </a:extLst>
          </p:cNvPr>
          <p:cNvSpPr/>
          <p:nvPr/>
        </p:nvSpPr>
        <p:spPr>
          <a:xfrm>
            <a:off x="519113" y="2870936"/>
            <a:ext cx="6105974" cy="267765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C’est l’homme du Terrain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Après, en cas d’incident ou d’accident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s’attache à empêcher le renouvellement.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apporte son aide aux victimes.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identifie la cause du problème</a:t>
            </a:r>
          </a:p>
        </p:txBody>
      </p:sp>
    </p:spTree>
    <p:extLst>
      <p:ext uri="{BB962C8B-B14F-4D97-AF65-F5344CB8AC3E}">
        <p14:creationId xmlns:p14="http://schemas.microsoft.com/office/powerpoint/2010/main" val="3605693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1AEADAC-C1C1-499E-8742-F1271CFE25B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1076739B-75B8-48A9-AAC2-B09CED09817D}"/>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EC639C34-C19A-49AE-A716-FA4A2500E3CB}"/>
              </a:ext>
            </a:extLst>
          </p:cNvPr>
          <p:cNvSpPr/>
          <p:nvPr/>
        </p:nvSpPr>
        <p:spPr>
          <a:xfrm>
            <a:off x="519113" y="3007606"/>
            <a:ext cx="6278562" cy="267765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C’est l’homme du Terrain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Après, en cas d’incident ou d’accident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procède à son analyse.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prévoit des solution adaptées.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Il s’assure de leur mise en place</a:t>
            </a:r>
          </a:p>
        </p:txBody>
      </p:sp>
    </p:spTree>
    <p:extLst>
      <p:ext uri="{BB962C8B-B14F-4D97-AF65-F5344CB8AC3E}">
        <p14:creationId xmlns:p14="http://schemas.microsoft.com/office/powerpoint/2010/main" val="1936172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41820D-06F3-48D9-95C7-803A73D9C18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0599EC9-A4EC-4A22-AD79-3840C6348BA6}"/>
              </a:ext>
            </a:extLst>
          </p:cNvPr>
          <p:cNvSpPr>
            <a:spLocks noGrp="1"/>
          </p:cNvSpPr>
          <p:nvPr>
            <p:ph type="body" sz="quarter" idx="12"/>
          </p:nvPr>
        </p:nvSpPr>
        <p:spPr/>
        <p:txBody>
          <a:bodyPr/>
          <a:lstStyle/>
          <a:p>
            <a:pPr lvl="0">
              <a:buClr>
                <a:srgbClr val="4BACC6"/>
              </a:buClr>
            </a:pPr>
            <a:r>
              <a:rPr lang="fr-FR" dirty="0">
                <a:solidFill>
                  <a:srgbClr val="4BACC6"/>
                </a:solidFill>
              </a:rPr>
              <a:t>Le DS Club </a:t>
            </a:r>
          </a:p>
          <a:p>
            <a:endParaRPr lang="fr-FR" dirty="0"/>
          </a:p>
        </p:txBody>
      </p:sp>
      <p:sp>
        <p:nvSpPr>
          <p:cNvPr id="4" name="Rectangle 3">
            <a:extLst>
              <a:ext uri="{FF2B5EF4-FFF2-40B4-BE49-F238E27FC236}">
                <a16:creationId xmlns:a16="http://schemas.microsoft.com/office/drawing/2014/main" id="{C242F571-DF6B-4298-B5C1-7CA1C86156B3}"/>
              </a:ext>
            </a:extLst>
          </p:cNvPr>
          <p:cNvSpPr/>
          <p:nvPr/>
        </p:nvSpPr>
        <p:spPr>
          <a:xfrm>
            <a:off x="519112" y="2790992"/>
            <a:ext cx="7985125" cy="332398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C’est l’homme du Terrain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En Général, grâce à sa connaissance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Des textes et de son expérience il est une aide précieuse pour sa:</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Fédération.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Comité Régional</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Département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Club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Licenciés</a:t>
            </a:r>
          </a:p>
        </p:txBody>
      </p:sp>
    </p:spTree>
    <p:extLst>
      <p:ext uri="{BB962C8B-B14F-4D97-AF65-F5344CB8AC3E}">
        <p14:creationId xmlns:p14="http://schemas.microsoft.com/office/powerpoint/2010/main" val="2799516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6B3AE1-C549-4C85-A770-D702406F5AA1}"/>
              </a:ext>
            </a:extLst>
          </p:cNvPr>
          <p:cNvSpPr>
            <a:spLocks noGrp="1"/>
          </p:cNvSpPr>
          <p:nvPr>
            <p:ph type="body" sz="quarter" idx="12"/>
          </p:nvPr>
        </p:nvSpPr>
        <p:spPr/>
        <p:txBody>
          <a:bodyPr/>
          <a:lstStyle/>
          <a:p>
            <a:pPr lvl="0">
              <a:buClr>
                <a:srgbClr val="4BACC6"/>
              </a:buClr>
            </a:pPr>
            <a:r>
              <a:rPr lang="fr-FR" dirty="0">
                <a:solidFill>
                  <a:srgbClr val="4BACC6"/>
                </a:solidFill>
              </a:rPr>
              <a:t>Les accidents</a:t>
            </a:r>
          </a:p>
          <a:p>
            <a:endParaRPr lang="fr-FR" dirty="0"/>
          </a:p>
        </p:txBody>
      </p:sp>
      <p:pic>
        <p:nvPicPr>
          <p:cNvPr id="10" name="Image 9">
            <a:extLst>
              <a:ext uri="{FF2B5EF4-FFF2-40B4-BE49-F238E27FC236}">
                <a16:creationId xmlns:a16="http://schemas.microsoft.com/office/drawing/2014/main" id="{C55BC1C5-1A50-C941-891E-349DFD7D33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113" y="3213369"/>
            <a:ext cx="3590340" cy="2692755"/>
          </a:xfrm>
          <a:prstGeom prst="rect">
            <a:avLst/>
          </a:prstGeom>
        </p:spPr>
      </p:pic>
      <p:pic>
        <p:nvPicPr>
          <p:cNvPr id="14" name="Image 13">
            <a:extLst>
              <a:ext uri="{FF2B5EF4-FFF2-40B4-BE49-F238E27FC236}">
                <a16:creationId xmlns:a16="http://schemas.microsoft.com/office/drawing/2014/main" id="{F3A1F036-990C-3D48-B117-0960EC2D33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8677" y="2187161"/>
            <a:ext cx="3119216" cy="1559608"/>
          </a:xfrm>
          <a:prstGeom prst="rect">
            <a:avLst/>
          </a:prstGeom>
        </p:spPr>
      </p:pic>
      <p:pic>
        <p:nvPicPr>
          <p:cNvPr id="16" name="Image 15">
            <a:extLst>
              <a:ext uri="{FF2B5EF4-FFF2-40B4-BE49-F238E27FC236}">
                <a16:creationId xmlns:a16="http://schemas.microsoft.com/office/drawing/2014/main" id="{A2EA294B-9173-1343-B41C-B5980AB680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6891" y="4163598"/>
            <a:ext cx="3250109" cy="1837859"/>
          </a:xfrm>
          <a:prstGeom prst="rect">
            <a:avLst/>
          </a:prstGeom>
        </p:spPr>
      </p:pic>
    </p:spTree>
    <p:extLst>
      <p:ext uri="{BB962C8B-B14F-4D97-AF65-F5344CB8AC3E}">
        <p14:creationId xmlns:p14="http://schemas.microsoft.com/office/powerpoint/2010/main" val="3351938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6108871-EA4B-4DD2-9D11-DCB1E8C18DD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AE8A1B8-7311-44BF-AE5A-D64FB6EDAC78}"/>
              </a:ext>
            </a:extLst>
          </p:cNvPr>
          <p:cNvSpPr>
            <a:spLocks noGrp="1"/>
          </p:cNvSpPr>
          <p:nvPr>
            <p:ph type="body" sz="quarter" idx="12"/>
          </p:nvPr>
        </p:nvSpPr>
        <p:spPr>
          <a:xfrm>
            <a:off x="519113" y="1721334"/>
            <a:ext cx="8105774" cy="3952875"/>
          </a:xfrm>
        </p:spPr>
        <p:txBody>
          <a:bodyPr/>
          <a:lstStyle/>
          <a:p>
            <a:pPr lvl="0">
              <a:buClr>
                <a:srgbClr val="4BACC6"/>
              </a:buClr>
            </a:pPr>
            <a:r>
              <a:rPr lang="fr-FR" dirty="0">
                <a:solidFill>
                  <a:srgbClr val="4BACC6"/>
                </a:solidFill>
              </a:rPr>
              <a:t>Les accidents</a:t>
            </a:r>
          </a:p>
          <a:p>
            <a:endParaRPr lang="fr-FR" dirty="0"/>
          </a:p>
        </p:txBody>
      </p:sp>
      <p:sp>
        <p:nvSpPr>
          <p:cNvPr id="4" name="ZoneTexte 3">
            <a:extLst>
              <a:ext uri="{FF2B5EF4-FFF2-40B4-BE49-F238E27FC236}">
                <a16:creationId xmlns:a16="http://schemas.microsoft.com/office/drawing/2014/main" id="{E6F91887-F956-4D8E-AC15-0D8EB5094FCE}"/>
              </a:ext>
            </a:extLst>
          </p:cNvPr>
          <p:cNvSpPr txBox="1"/>
          <p:nvPr/>
        </p:nvSpPr>
        <p:spPr>
          <a:xfrm>
            <a:off x="519113" y="2190547"/>
            <a:ext cx="8202193" cy="489364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Au national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2010 l’Etat se fixe comme objectif de faire diminuer de moitié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nombre de décès sur la route.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4500</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morts en 2010 </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2000</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en 2020</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2017, selon les estimations provisoires, 3 693 personnes ont perdu la vie sur les routes de métropole et d’Outre-mer, soit 45 de moins qu'en 2016 (-1,2%).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rPr>
              <a:t>La mortalité </a:t>
            </a:r>
            <a:r>
              <a:rPr kumimoji="0" lang="fr-FR" sz="1800" b="0" i="0" u="none" strike="noStrike" kern="1200" cap="none" spc="0" normalizeH="0" baseline="0" noProof="0" dirty="0">
                <a:ln>
                  <a:noFill/>
                </a:ln>
                <a:solidFill>
                  <a:prstClr val="white">
                    <a:lumMod val="50000"/>
                  </a:prstClr>
                </a:solidFill>
                <a:effectLst/>
                <a:uLnTx/>
                <a:uFillTx/>
                <a:latin typeface="Arial Gras" panose="020B0704020202020204" pitchFamily="34" charset="0"/>
                <a:ea typeface="ＭＳ Ｐゴシック" charset="0"/>
              </a:rPr>
              <a:t>cycliste </a:t>
            </a:r>
            <a:r>
              <a:rPr kumimoji="0" lang="fr-F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rPr>
              <a:t>poursuit en hausse (+6% par rapport à 2016 et +17% par rapport à 2013).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rPr>
              <a:t>En revanche, la mortalité </a:t>
            </a:r>
            <a:r>
              <a:rPr kumimoji="0" lang="fr-FR" sz="1800" b="0" i="0" u="none" strike="noStrike" kern="1200" cap="none" spc="0" normalizeH="0" baseline="0" noProof="0" dirty="0">
                <a:ln>
                  <a:noFill/>
                </a:ln>
                <a:solidFill>
                  <a:prstClr val="white">
                    <a:lumMod val="50000"/>
                  </a:prstClr>
                </a:solidFill>
                <a:effectLst/>
                <a:uLnTx/>
                <a:uFillTx/>
                <a:latin typeface="Arial Gras" panose="020B0704020202020204" pitchFamily="34" charset="0"/>
                <a:ea typeface="ＭＳ Ｐゴシック" charset="0"/>
              </a:rPr>
              <a:t>piétonne </a:t>
            </a:r>
            <a:r>
              <a:rPr kumimoji="0" lang="fr-FR"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charset="0"/>
              </a:rPr>
              <a:t>retrouve un niveau équivalent à 2010 (près de 490 piétons tués)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0929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1"/>
          </p:nvPr>
        </p:nvSpPr>
        <p:spPr/>
        <p:txBody>
          <a:bodyPr/>
          <a:lstStyle/>
          <a:p>
            <a:endParaRPr lang="fr-FR" dirty="0"/>
          </a:p>
        </p:txBody>
      </p:sp>
      <p:sp>
        <p:nvSpPr>
          <p:cNvPr id="3" name="Espace réservé du texte 2"/>
          <p:cNvSpPr>
            <a:spLocks noGrp="1"/>
          </p:cNvSpPr>
          <p:nvPr>
            <p:ph type="body" sz="quarter" idx="12"/>
          </p:nvPr>
        </p:nvSpPr>
        <p:spPr>
          <a:xfrm>
            <a:off x="519113" y="2187162"/>
            <a:ext cx="7985125" cy="472766"/>
          </a:xfrm>
        </p:spPr>
        <p:txBody>
          <a:bodyPr/>
          <a:lstStyle/>
          <a:p>
            <a:pPr marL="285750" lvl="0" indent="-285750">
              <a:buClr>
                <a:srgbClr val="4BACC6"/>
              </a:buClr>
            </a:pPr>
            <a:r>
              <a:rPr lang="fr-FR" sz="1800" dirty="0">
                <a:solidFill>
                  <a:srgbClr val="439DB8"/>
                </a:solidFill>
              </a:rPr>
              <a:t>Le Plan de Formation</a:t>
            </a:r>
          </a:p>
          <a:p>
            <a:endParaRPr lang="fr-FR" dirty="0"/>
          </a:p>
        </p:txBody>
      </p:sp>
      <p:sp>
        <p:nvSpPr>
          <p:cNvPr id="4" name="Espace réservé du texte 2"/>
          <p:cNvSpPr txBox="1">
            <a:spLocks/>
          </p:cNvSpPr>
          <p:nvPr/>
        </p:nvSpPr>
        <p:spPr>
          <a:xfrm>
            <a:off x="1899132" y="5459399"/>
            <a:ext cx="7985125" cy="2797202"/>
          </a:xfrm>
          <a:prstGeom prst="rect">
            <a:avLst/>
          </a:prstGeom>
        </p:spPr>
        <p:txBody>
          <a:bodyPr vert="horz"/>
          <a:lstStyle>
            <a:lvl1pPr marL="342900" indent="-342900" algn="l" defTabSz="457200" rtl="0" eaLnBrk="1" fontAlgn="base" hangingPunct="1">
              <a:lnSpc>
                <a:spcPct val="90000"/>
              </a:lnSpc>
              <a:spcBef>
                <a:spcPct val="20000"/>
              </a:spcBef>
              <a:spcAft>
                <a:spcPct val="0"/>
              </a:spcAft>
              <a:buClr>
                <a:schemeClr val="accent5"/>
              </a:buClr>
              <a:buFont typeface="Wingdings" charset="2"/>
              <a:buChar char="u"/>
              <a:defRPr sz="2000" kern="1200">
                <a:solidFill>
                  <a:schemeClr val="accent5"/>
                </a:solidFill>
                <a:latin typeface="Verdana"/>
                <a:ea typeface="ＭＳ Ｐゴシック" charset="0"/>
                <a:cs typeface="Verdana"/>
              </a:defRPr>
            </a:lvl1pPr>
            <a:lvl2pPr marL="457200" indent="-368300" algn="l" defTabSz="457200" rtl="0" eaLnBrk="1" fontAlgn="base" hangingPunct="1">
              <a:lnSpc>
                <a:spcPct val="90000"/>
              </a:lnSpc>
              <a:spcBef>
                <a:spcPct val="20000"/>
              </a:spcBef>
              <a:spcAft>
                <a:spcPct val="0"/>
              </a:spcAft>
              <a:buFontTx/>
              <a:buNone/>
              <a:tabLst>
                <a:tab pos="0" algn="l"/>
              </a:tabLst>
              <a:defRPr kern="1200">
                <a:solidFill>
                  <a:schemeClr val="tx1">
                    <a:lumMod val="75000"/>
                    <a:lumOff val="25000"/>
                  </a:schemeClr>
                </a:solidFill>
                <a:latin typeface="+mn-lt"/>
                <a:ea typeface="ＭＳ Ｐゴシック" charset="0"/>
                <a:cs typeface="+mn-cs"/>
              </a:defRPr>
            </a:lvl2pPr>
            <a:lvl3pPr marL="806450" indent="-265113" algn="l" defTabSz="457200" rtl="0" eaLnBrk="1" fontAlgn="base" hangingPunct="1">
              <a:spcBef>
                <a:spcPct val="20000"/>
              </a:spcBef>
              <a:spcAft>
                <a:spcPct val="0"/>
              </a:spcAft>
              <a:buClr>
                <a:srgbClr val="81BB3B"/>
              </a:buClr>
              <a:buFont typeface="Wingdings" charset="2"/>
              <a:buChar char="Ø"/>
              <a:defRPr sz="1600" kern="1200">
                <a:solidFill>
                  <a:schemeClr val="tx1">
                    <a:lumMod val="75000"/>
                    <a:lumOff val="25000"/>
                  </a:schemeClr>
                </a:solidFill>
                <a:latin typeface="Verdana"/>
                <a:ea typeface="ＭＳ Ｐゴシック" charset="0"/>
                <a:cs typeface="Verdana"/>
              </a:defRPr>
            </a:lvl3pPr>
            <a:lvl4pPr marL="1071563" indent="-177800" algn="l" defTabSz="457200" rtl="0" eaLnBrk="1" fontAlgn="base" hangingPunct="1">
              <a:spcBef>
                <a:spcPct val="20000"/>
              </a:spcBef>
              <a:spcAft>
                <a:spcPct val="0"/>
              </a:spcAft>
              <a:buFont typeface="Arial" charset="0"/>
              <a:buChar char="–"/>
              <a:tabLst>
                <a:tab pos="893763" algn="l"/>
              </a:tabLst>
              <a:defRPr sz="1400" kern="1200">
                <a:solidFill>
                  <a:schemeClr val="tx1">
                    <a:lumMod val="75000"/>
                    <a:lumOff val="25000"/>
                  </a:schemeClr>
                </a:solidFill>
                <a:latin typeface="Verdana"/>
                <a:ea typeface="ＭＳ Ｐゴシック" charset="0"/>
                <a:cs typeface="Verdana"/>
              </a:defRPr>
            </a:lvl4pPr>
            <a:lvl5pPr marL="2057400" indent="-228600" algn="l" defTabSz="457200" rtl="0" eaLnBrk="1" fontAlgn="base" hangingPunct="1">
              <a:spcBef>
                <a:spcPct val="20000"/>
              </a:spcBef>
              <a:spcAft>
                <a:spcPct val="0"/>
              </a:spcAft>
              <a:buFont typeface="Arial" charset="0"/>
              <a:buChar char="»"/>
              <a:defRPr sz="2000" kern="1200">
                <a:solidFill>
                  <a:schemeClr val="tx1">
                    <a:lumMod val="75000"/>
                    <a:lumOff val="25000"/>
                  </a:schemeClr>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90000"/>
              </a:lnSpc>
              <a:spcBef>
                <a:spcPct val="20000"/>
              </a:spcBef>
              <a:spcAft>
                <a:spcPct val="0"/>
              </a:spcAft>
              <a:buClr>
                <a:srgbClr val="81BB3B"/>
              </a:buClr>
              <a:buSzTx/>
              <a:buFont typeface="Wingdings" charset="2"/>
              <a:buNone/>
              <a:tabLst/>
              <a:defRPr/>
            </a:pPr>
            <a:endParaRPr kumimoji="0" lang="fr-FR" sz="1800" b="0" i="0" u="none" strike="noStrike" kern="1200" cap="none" spc="0" normalizeH="0" baseline="0" noProof="0" dirty="0">
              <a:ln>
                <a:noFill/>
              </a:ln>
              <a:solidFill>
                <a:prstClr val="black">
                  <a:lumMod val="65000"/>
                  <a:lumOff val="35000"/>
                </a:prstClr>
              </a:solidFill>
              <a:effectLst/>
              <a:uLnTx/>
              <a:uFillTx/>
              <a:latin typeface="Verdana"/>
              <a:ea typeface="ＭＳ Ｐゴシック" charset="0"/>
              <a:cs typeface="Verdana"/>
            </a:endParaRPr>
          </a:p>
          <a:p>
            <a:pPr marL="342900" marR="0" lvl="0" indent="-342900" algn="l" defTabSz="457200" rtl="0" eaLnBrk="1" fontAlgn="base" latinLnBrk="0" hangingPunct="1">
              <a:lnSpc>
                <a:spcPct val="90000"/>
              </a:lnSpc>
              <a:spcBef>
                <a:spcPct val="20000"/>
              </a:spcBef>
              <a:spcAft>
                <a:spcPct val="0"/>
              </a:spcAft>
              <a:buClr>
                <a:srgbClr val="81BB3B"/>
              </a:buClr>
              <a:buSzTx/>
              <a:buFont typeface="Wingdings" charset="2"/>
              <a:buChar char="Ø"/>
              <a:tabLst/>
              <a:defRPr/>
            </a:pPr>
            <a:endParaRPr kumimoji="0" lang="fr-FR" sz="1800" b="0" i="0" u="none" strike="noStrike" kern="1200" cap="none" spc="0" normalizeH="0" baseline="0" noProof="0" dirty="0">
              <a:ln>
                <a:noFill/>
              </a:ln>
              <a:solidFill>
                <a:prstClr val="black">
                  <a:lumMod val="65000"/>
                  <a:lumOff val="35000"/>
                </a:prstClr>
              </a:solidFill>
              <a:effectLst/>
              <a:uLnTx/>
              <a:uFillTx/>
              <a:latin typeface="Verdana"/>
              <a:ea typeface="ＭＳ Ｐゴシック" charset="0"/>
              <a:cs typeface="Verdana"/>
            </a:endParaRPr>
          </a:p>
          <a:p>
            <a:pPr marL="342900" marR="0" lvl="0" indent="-342900" algn="l" defTabSz="457200" rtl="0" eaLnBrk="1" fontAlgn="base" latinLnBrk="0" hangingPunct="1">
              <a:lnSpc>
                <a:spcPct val="90000"/>
              </a:lnSpc>
              <a:spcBef>
                <a:spcPct val="20000"/>
              </a:spcBef>
              <a:spcAft>
                <a:spcPct val="0"/>
              </a:spcAft>
              <a:buClr>
                <a:srgbClr val="81BB3B"/>
              </a:buClr>
              <a:buSzTx/>
              <a:buFont typeface="Wingdings" charset="2"/>
              <a:buChar char="Ø"/>
              <a:tabLst/>
              <a:defRPr/>
            </a:pPr>
            <a:endParaRPr kumimoji="0" lang="fr-FR" sz="1800" b="0" i="0" u="none" strike="noStrike" kern="1200" cap="none" spc="0" normalizeH="0" baseline="0" noProof="0" dirty="0">
              <a:ln>
                <a:noFill/>
              </a:ln>
              <a:solidFill>
                <a:prstClr val="black">
                  <a:lumMod val="65000"/>
                  <a:lumOff val="35000"/>
                </a:prstClr>
              </a:solidFill>
              <a:effectLst/>
              <a:uLnTx/>
              <a:uFillTx/>
              <a:latin typeface="Verdana"/>
              <a:ea typeface="ＭＳ Ｐゴシック" charset="0"/>
              <a:cs typeface="Verdana"/>
            </a:endParaRPr>
          </a:p>
        </p:txBody>
      </p:sp>
      <p:sp>
        <p:nvSpPr>
          <p:cNvPr id="5" name="Rectangle 4">
            <a:extLst>
              <a:ext uri="{FF2B5EF4-FFF2-40B4-BE49-F238E27FC236}">
                <a16:creationId xmlns:a16="http://schemas.microsoft.com/office/drawing/2014/main" id="{F5407939-C325-4416-B782-26FCA24E7D49}"/>
              </a:ext>
            </a:extLst>
          </p:cNvPr>
          <p:cNvSpPr/>
          <p:nvPr/>
        </p:nvSpPr>
        <p:spPr>
          <a:xfrm>
            <a:off x="519112" y="3427998"/>
            <a:ext cx="7985125"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Commission Nationale  Sécurité préparera des documents de base pour aider à cette formation, l’essentiel étant de faire passer les bons messages et les bonnes informations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En cas de besoin et de disponibilité, un Membre de la Commission Nationale ou de la DTN pourra être présent en appui.</a:t>
            </a:r>
          </a:p>
        </p:txBody>
      </p:sp>
    </p:spTree>
    <p:extLst>
      <p:ext uri="{BB962C8B-B14F-4D97-AF65-F5344CB8AC3E}">
        <p14:creationId xmlns:p14="http://schemas.microsoft.com/office/powerpoint/2010/main" val="2395191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74ABA16-1605-4098-8000-4B4AFA3E1F76}"/>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9F692047-C866-4C36-BAF9-D74171F345BA}"/>
              </a:ext>
            </a:extLst>
          </p:cNvPr>
          <p:cNvSpPr>
            <a:spLocks noGrp="1"/>
          </p:cNvSpPr>
          <p:nvPr>
            <p:ph type="body" sz="quarter" idx="12"/>
          </p:nvPr>
        </p:nvSpPr>
        <p:spPr/>
        <p:txBody>
          <a:bodyPr/>
          <a:lstStyle/>
          <a:p>
            <a:pPr lvl="0">
              <a:buClr>
                <a:srgbClr val="4BACC6"/>
              </a:buClr>
            </a:pPr>
            <a:r>
              <a:rPr lang="fr-FR" dirty="0">
                <a:solidFill>
                  <a:srgbClr val="4BACC6"/>
                </a:solidFill>
              </a:rPr>
              <a:t>Les accidents</a:t>
            </a:r>
          </a:p>
          <a:p>
            <a:endParaRPr lang="fr-FR" dirty="0"/>
          </a:p>
        </p:txBody>
      </p:sp>
      <p:pic>
        <p:nvPicPr>
          <p:cNvPr id="4" name="Image 3">
            <a:extLst>
              <a:ext uri="{FF2B5EF4-FFF2-40B4-BE49-F238E27FC236}">
                <a16:creationId xmlns:a16="http://schemas.microsoft.com/office/drawing/2014/main" id="{745CE8CD-323E-4A08-AC3A-637E767107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9244" y="2653839"/>
            <a:ext cx="6005512" cy="3486197"/>
          </a:xfrm>
          <a:prstGeom prst="rect">
            <a:avLst/>
          </a:prstGeom>
        </p:spPr>
      </p:pic>
      <p:sp>
        <p:nvSpPr>
          <p:cNvPr id="5" name="ZoneTexte 4">
            <a:extLst>
              <a:ext uri="{FF2B5EF4-FFF2-40B4-BE49-F238E27FC236}">
                <a16:creationId xmlns:a16="http://schemas.microsoft.com/office/drawing/2014/main" id="{C91B8B43-FC1D-43CA-832D-87F56CFE92EA}"/>
              </a:ext>
            </a:extLst>
          </p:cNvPr>
          <p:cNvSpPr txBox="1"/>
          <p:nvPr/>
        </p:nvSpPr>
        <p:spPr>
          <a:xfrm>
            <a:off x="698740" y="3429000"/>
            <a:ext cx="2544792"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Total = 2532</a:t>
            </a:r>
          </a:p>
        </p:txBody>
      </p:sp>
    </p:spTree>
    <p:extLst>
      <p:ext uri="{BB962C8B-B14F-4D97-AF65-F5344CB8AC3E}">
        <p14:creationId xmlns:p14="http://schemas.microsoft.com/office/powerpoint/2010/main" val="2679927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0C41CE6-F9BA-4B1A-8786-4D77F68119B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4397780A-BCF5-4FCD-952D-A073E3218133}"/>
              </a:ext>
            </a:extLst>
          </p:cNvPr>
          <p:cNvSpPr>
            <a:spLocks noGrp="1"/>
          </p:cNvSpPr>
          <p:nvPr>
            <p:ph type="body" sz="quarter" idx="12"/>
          </p:nvPr>
        </p:nvSpPr>
        <p:spPr/>
        <p:txBody>
          <a:bodyPr/>
          <a:lstStyle/>
          <a:p>
            <a:pPr lvl="0">
              <a:buClr>
                <a:srgbClr val="4BACC6"/>
              </a:buClr>
            </a:pPr>
            <a:r>
              <a:rPr lang="fr-FR" dirty="0">
                <a:solidFill>
                  <a:srgbClr val="4BACC6"/>
                </a:solidFill>
              </a:rPr>
              <a:t>Les accidents</a:t>
            </a:r>
          </a:p>
          <a:p>
            <a:endParaRPr lang="fr-FR" dirty="0"/>
          </a:p>
        </p:txBody>
      </p:sp>
      <p:pic>
        <p:nvPicPr>
          <p:cNvPr id="4" name="Image 3">
            <a:extLst>
              <a:ext uri="{FF2B5EF4-FFF2-40B4-BE49-F238E27FC236}">
                <a16:creationId xmlns:a16="http://schemas.microsoft.com/office/drawing/2014/main" id="{2DFCEF44-E89E-427C-9968-BABC9D36B6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012" y="2924355"/>
            <a:ext cx="8794988" cy="2580903"/>
          </a:xfrm>
          <a:prstGeom prst="rect">
            <a:avLst/>
          </a:prstGeom>
        </p:spPr>
      </p:pic>
    </p:spTree>
    <p:extLst>
      <p:ext uri="{BB962C8B-B14F-4D97-AF65-F5344CB8AC3E}">
        <p14:creationId xmlns:p14="http://schemas.microsoft.com/office/powerpoint/2010/main" val="1593948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8DA26D1-BB00-4C7F-8490-8AD8CD9EA73A}"/>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7643365-9B53-489A-8D5B-48AE554F1930}"/>
              </a:ext>
            </a:extLst>
          </p:cNvPr>
          <p:cNvSpPr>
            <a:spLocks noGrp="1"/>
          </p:cNvSpPr>
          <p:nvPr>
            <p:ph type="body" sz="quarter" idx="12"/>
          </p:nvPr>
        </p:nvSpPr>
        <p:spPr/>
        <p:txBody>
          <a:bodyPr/>
          <a:lstStyle/>
          <a:p>
            <a:pPr lvl="0">
              <a:buClr>
                <a:srgbClr val="4BACC6"/>
              </a:buClr>
            </a:pPr>
            <a:r>
              <a:rPr lang="fr-FR" dirty="0">
                <a:solidFill>
                  <a:srgbClr val="4BACC6"/>
                </a:solidFill>
              </a:rPr>
              <a:t>Les accidents</a:t>
            </a:r>
          </a:p>
          <a:p>
            <a:endParaRPr lang="fr-FR" dirty="0"/>
          </a:p>
        </p:txBody>
      </p:sp>
      <p:pic>
        <p:nvPicPr>
          <p:cNvPr id="4" name="Image 3">
            <a:extLst>
              <a:ext uri="{FF2B5EF4-FFF2-40B4-BE49-F238E27FC236}">
                <a16:creationId xmlns:a16="http://schemas.microsoft.com/office/drawing/2014/main" id="{BB757BFA-CD46-41F6-B459-D907B8FAB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160" y="2580548"/>
            <a:ext cx="5919063" cy="3559487"/>
          </a:xfrm>
          <a:prstGeom prst="rect">
            <a:avLst/>
          </a:prstGeom>
        </p:spPr>
      </p:pic>
      <p:sp>
        <p:nvSpPr>
          <p:cNvPr id="5" name="Rectangle 4">
            <a:extLst>
              <a:ext uri="{FF2B5EF4-FFF2-40B4-BE49-F238E27FC236}">
                <a16:creationId xmlns:a16="http://schemas.microsoft.com/office/drawing/2014/main" id="{BEBA457F-ADCB-4DFD-8313-4352D7FC2543}"/>
              </a:ext>
            </a:extLst>
          </p:cNvPr>
          <p:cNvSpPr/>
          <p:nvPr/>
        </p:nvSpPr>
        <p:spPr>
          <a:xfrm>
            <a:off x="519113" y="3648974"/>
            <a:ext cx="1382943"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Total = 48</a:t>
            </a:r>
          </a:p>
        </p:txBody>
      </p:sp>
    </p:spTree>
    <p:extLst>
      <p:ext uri="{BB962C8B-B14F-4D97-AF65-F5344CB8AC3E}">
        <p14:creationId xmlns:p14="http://schemas.microsoft.com/office/powerpoint/2010/main" val="1490341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E3C0066-5D05-47CB-92DD-780001B5B08A}"/>
              </a:ext>
            </a:extLst>
          </p:cNvPr>
          <p:cNvSpPr>
            <a:spLocks noGrp="1"/>
          </p:cNvSpPr>
          <p:nvPr>
            <p:ph sz="quarter" idx="11"/>
          </p:nvPr>
        </p:nvSpPr>
        <p:spPr/>
        <p:txBody>
          <a:bodyPr/>
          <a:lstStyle/>
          <a:p>
            <a:endParaRPr lang="fr-FR"/>
          </a:p>
        </p:txBody>
      </p:sp>
      <p:pic>
        <p:nvPicPr>
          <p:cNvPr id="4" name="Image 3">
            <a:extLst>
              <a:ext uri="{FF2B5EF4-FFF2-40B4-BE49-F238E27FC236}">
                <a16:creationId xmlns:a16="http://schemas.microsoft.com/office/drawing/2014/main" id="{20A90F03-A956-48DF-B6CE-2F380FA51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21601"/>
            <a:ext cx="9144000" cy="2403536"/>
          </a:xfrm>
          <a:prstGeom prst="rect">
            <a:avLst/>
          </a:prstGeom>
        </p:spPr>
      </p:pic>
      <p:sp>
        <p:nvSpPr>
          <p:cNvPr id="3" name="Espace réservé du texte 2">
            <a:extLst>
              <a:ext uri="{FF2B5EF4-FFF2-40B4-BE49-F238E27FC236}">
                <a16:creationId xmlns:a16="http://schemas.microsoft.com/office/drawing/2014/main" id="{48482482-DC87-4505-9323-AD0E5C47F036}"/>
              </a:ext>
            </a:extLst>
          </p:cNvPr>
          <p:cNvSpPr>
            <a:spLocks noGrp="1"/>
          </p:cNvSpPr>
          <p:nvPr>
            <p:ph type="body" sz="quarter" idx="12"/>
          </p:nvPr>
        </p:nvSpPr>
        <p:spPr/>
        <p:txBody>
          <a:bodyPr/>
          <a:lstStyle/>
          <a:p>
            <a:pPr lvl="0">
              <a:buClr>
                <a:srgbClr val="4BACC6"/>
              </a:buClr>
            </a:pPr>
            <a:r>
              <a:rPr lang="fr-FR" dirty="0">
                <a:solidFill>
                  <a:srgbClr val="4BACC6"/>
                </a:solidFill>
              </a:rPr>
              <a:t>Les accidents</a:t>
            </a:r>
          </a:p>
          <a:p>
            <a:endParaRPr lang="fr-FR" dirty="0"/>
          </a:p>
        </p:txBody>
      </p:sp>
    </p:spTree>
    <p:extLst>
      <p:ext uri="{BB962C8B-B14F-4D97-AF65-F5344CB8AC3E}">
        <p14:creationId xmlns:p14="http://schemas.microsoft.com/office/powerpoint/2010/main" val="1890983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40641D4-9FD5-4AB2-8B2F-224DC8B2B9B4}"/>
              </a:ext>
            </a:extLst>
          </p:cNvPr>
          <p:cNvSpPr>
            <a:spLocks noGrp="1"/>
          </p:cNvSpPr>
          <p:nvPr>
            <p:ph type="body" sz="quarter" idx="12"/>
          </p:nvPr>
        </p:nvSpPr>
        <p:spPr/>
        <p:txBody>
          <a:bodyPr/>
          <a:lstStyle/>
          <a:p>
            <a:r>
              <a:rPr lang="fr-FR" dirty="0"/>
              <a:t>La licence</a:t>
            </a:r>
          </a:p>
        </p:txBody>
      </p:sp>
      <p:pic>
        <p:nvPicPr>
          <p:cNvPr id="8" name="Image 7">
            <a:extLst>
              <a:ext uri="{FF2B5EF4-FFF2-40B4-BE49-F238E27FC236}">
                <a16:creationId xmlns:a16="http://schemas.microsoft.com/office/drawing/2014/main" id="{F963BDDF-655A-CE43-816D-B6D6C231D4D4}"/>
              </a:ext>
            </a:extLst>
          </p:cNvPr>
          <p:cNvPicPr>
            <a:picLocks noChangeAspect="1"/>
          </p:cNvPicPr>
          <p:nvPr/>
        </p:nvPicPr>
        <p:blipFill>
          <a:blip r:embed="rId3"/>
          <a:stretch>
            <a:fillRect/>
          </a:stretch>
        </p:blipFill>
        <p:spPr>
          <a:xfrm>
            <a:off x="1474031" y="3287718"/>
            <a:ext cx="5451423" cy="1839855"/>
          </a:xfrm>
          <a:prstGeom prst="rect">
            <a:avLst/>
          </a:prstGeom>
        </p:spPr>
      </p:pic>
      <p:sp>
        <p:nvSpPr>
          <p:cNvPr id="10" name="Espace réservé du contenu 9">
            <a:extLst>
              <a:ext uri="{FF2B5EF4-FFF2-40B4-BE49-F238E27FC236}">
                <a16:creationId xmlns:a16="http://schemas.microsoft.com/office/drawing/2014/main" id="{B33A966C-941B-C543-83D2-2FF868625886}"/>
              </a:ext>
            </a:extLst>
          </p:cNvPr>
          <p:cNvSpPr>
            <a:spLocks noGrp="1"/>
          </p:cNvSpPr>
          <p:nvPr>
            <p:ph sz="quarter" idx="11"/>
          </p:nvPr>
        </p:nvSpPr>
        <p:spPr/>
        <p:txBody>
          <a:bodyPr/>
          <a:lstStyle/>
          <a:p>
            <a:endParaRPr lang="fr-FR"/>
          </a:p>
        </p:txBody>
      </p:sp>
    </p:spTree>
    <p:extLst>
      <p:ext uri="{BB962C8B-B14F-4D97-AF65-F5344CB8AC3E}">
        <p14:creationId xmlns:p14="http://schemas.microsoft.com/office/powerpoint/2010/main" val="3451987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1A07229-C8FC-455F-B970-8576F9A760D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0840CB6D-3A36-4BF2-B2D9-94935F3D049E}"/>
              </a:ext>
            </a:extLst>
          </p:cNvPr>
          <p:cNvSpPr>
            <a:spLocks noGrp="1"/>
          </p:cNvSpPr>
          <p:nvPr>
            <p:ph type="body" sz="quarter" idx="12"/>
          </p:nvPr>
        </p:nvSpPr>
        <p:spPr>
          <a:xfrm>
            <a:off x="519113" y="1893863"/>
            <a:ext cx="7985125" cy="3952875"/>
          </a:xfrm>
        </p:spPr>
        <p:txBody>
          <a:bodyPr/>
          <a:lstStyle/>
          <a:p>
            <a:pPr lvl="0">
              <a:buClr>
                <a:srgbClr val="4BACC6"/>
              </a:buClr>
            </a:pPr>
            <a:r>
              <a:rPr lang="fr-FR" dirty="0">
                <a:solidFill>
                  <a:srgbClr val="4BACC6"/>
                </a:solidFill>
              </a:rPr>
              <a:t>La licence</a:t>
            </a:r>
          </a:p>
          <a:p>
            <a:endParaRPr lang="fr-FR" dirty="0"/>
          </a:p>
        </p:txBody>
      </p:sp>
      <p:sp>
        <p:nvSpPr>
          <p:cNvPr id="4" name="Rectangle 3">
            <a:extLst>
              <a:ext uri="{FF2B5EF4-FFF2-40B4-BE49-F238E27FC236}">
                <a16:creationId xmlns:a16="http://schemas.microsoft.com/office/drawing/2014/main" id="{529905B1-917A-4330-A630-F8A1E456A231}"/>
              </a:ext>
            </a:extLst>
          </p:cNvPr>
          <p:cNvSpPr/>
          <p:nvPr/>
        </p:nvSpPr>
        <p:spPr>
          <a:xfrm>
            <a:off x="519113" y="2410000"/>
            <a:ext cx="8105774" cy="323165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Définition générale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licence est un document émanant d’une fédération sportive.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Elle est délivrée à titre personnel et elle permet de prendre part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aux compétitions (et) ou aux organisations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Elle est aussi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=&gt;la carte d’identité du sportif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=&gt;la référence d’une appartenance à une fédération sportive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=&gt;la sûreté d’une protection d’assurance responsabilité civile</a:t>
            </a:r>
          </a:p>
        </p:txBody>
      </p:sp>
    </p:spTree>
    <p:extLst>
      <p:ext uri="{BB962C8B-B14F-4D97-AF65-F5344CB8AC3E}">
        <p14:creationId xmlns:p14="http://schemas.microsoft.com/office/powerpoint/2010/main" val="964091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ABDEBD1-639B-49F3-AD26-D731F068596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DA30E28E-DAAB-45D8-B82C-DE3AC48BE6EE}"/>
              </a:ext>
            </a:extLst>
          </p:cNvPr>
          <p:cNvSpPr>
            <a:spLocks noGrp="1"/>
          </p:cNvSpPr>
          <p:nvPr>
            <p:ph type="body" sz="quarter" idx="12"/>
          </p:nvPr>
        </p:nvSpPr>
        <p:spPr/>
        <p:txBody>
          <a:bodyPr/>
          <a:lstStyle/>
          <a:p>
            <a:pPr lvl="0">
              <a:buClr>
                <a:srgbClr val="4BACC6"/>
              </a:buClr>
            </a:pPr>
            <a:r>
              <a:rPr lang="fr-FR" dirty="0">
                <a:solidFill>
                  <a:srgbClr val="4BACC6"/>
                </a:solidFill>
              </a:rPr>
              <a:t>La licence</a:t>
            </a:r>
          </a:p>
          <a:p>
            <a:endParaRPr lang="fr-FR" dirty="0"/>
          </a:p>
        </p:txBody>
      </p:sp>
      <p:sp>
        <p:nvSpPr>
          <p:cNvPr id="4" name="Rectangle 3">
            <a:extLst>
              <a:ext uri="{FF2B5EF4-FFF2-40B4-BE49-F238E27FC236}">
                <a16:creationId xmlns:a16="http://schemas.microsoft.com/office/drawing/2014/main" id="{4BF6E512-E959-4FD4-86B0-F964A9B8B2D9}"/>
              </a:ext>
            </a:extLst>
          </p:cNvPr>
          <p:cNvSpPr/>
          <p:nvPr/>
        </p:nvSpPr>
        <p:spPr>
          <a:xfrm>
            <a:off x="519113" y="2843228"/>
            <a:ext cx="6278562"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Elle comporte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Des informations sur le club d’appartenance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L’identité du licencié</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Son adresse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formule d’assurance souscrite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L’année de validité</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Des informations diverses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qualité de dirigeants ou de cadre fédéral.</a:t>
            </a:r>
          </a:p>
        </p:txBody>
      </p:sp>
    </p:spTree>
    <p:extLst>
      <p:ext uri="{BB962C8B-B14F-4D97-AF65-F5344CB8AC3E}">
        <p14:creationId xmlns:p14="http://schemas.microsoft.com/office/powerpoint/2010/main" val="216111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2043223-C8B0-4738-8CC0-F7AAD204883C}"/>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BC5D91B6-D644-4A6E-B3F8-8345EC85C3DA}"/>
              </a:ext>
            </a:extLst>
          </p:cNvPr>
          <p:cNvSpPr>
            <a:spLocks noGrp="1"/>
          </p:cNvSpPr>
          <p:nvPr>
            <p:ph type="body" sz="quarter" idx="12"/>
          </p:nvPr>
        </p:nvSpPr>
        <p:spPr/>
        <p:txBody>
          <a:bodyPr/>
          <a:lstStyle/>
          <a:p>
            <a:pPr lvl="0">
              <a:buClr>
                <a:srgbClr val="4BACC6"/>
              </a:buClr>
            </a:pPr>
            <a:r>
              <a:rPr lang="fr-FR" dirty="0">
                <a:solidFill>
                  <a:srgbClr val="4BACC6"/>
                </a:solidFill>
              </a:rPr>
              <a:t>La licence</a:t>
            </a:r>
          </a:p>
          <a:p>
            <a:endParaRPr lang="fr-FR" dirty="0"/>
          </a:p>
        </p:txBody>
      </p:sp>
      <p:sp>
        <p:nvSpPr>
          <p:cNvPr id="4" name="Rectangle 3">
            <a:extLst>
              <a:ext uri="{FF2B5EF4-FFF2-40B4-BE49-F238E27FC236}">
                <a16:creationId xmlns:a16="http://schemas.microsoft.com/office/drawing/2014/main" id="{74E5CB17-E974-4A04-85DF-FC7E4B949792}"/>
              </a:ext>
            </a:extLst>
          </p:cNvPr>
          <p:cNvSpPr/>
          <p:nvPr/>
        </p:nvSpPr>
        <p:spPr>
          <a:xfrm>
            <a:off x="519113" y="2626137"/>
            <a:ext cx="8105774" cy="323165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nouvelles formules de la licence FFCT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2018, l’offre de licence FFCT évolue et s’adapte à la diversité des pratiques. Les adhérents pourront désormais choisir entre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3 formules lors de leur prise de licence :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prstClr val="black"/>
                </a:solidFill>
                <a:effectLst/>
                <a:highlight>
                  <a:srgbClr val="81BB3B"/>
                </a:highlight>
                <a:uLnTx/>
                <a:uFillTx/>
                <a:latin typeface="Verdana" panose="020B0604030504040204" pitchFamily="34" charset="0"/>
                <a:ea typeface="Verdana" panose="020B0604030504040204" pitchFamily="34" charset="0"/>
                <a:cs typeface="Verdana" panose="020B0604030504040204" pitchFamily="34" charset="0"/>
              </a:rPr>
              <a:t>VÉLO BALADE </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correspondant à une pratique douce, familiale ou occasionnelle du cyclotourisme, pour laquelle le certificat médical ne sera pas obligatoire (pour des parcours verts à bleus en termes de difficulté</a:t>
            </a:r>
          </a:p>
        </p:txBody>
      </p:sp>
    </p:spTree>
    <p:extLst>
      <p:ext uri="{BB962C8B-B14F-4D97-AF65-F5344CB8AC3E}">
        <p14:creationId xmlns:p14="http://schemas.microsoft.com/office/powerpoint/2010/main" val="2043118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7A24B54-57EB-444A-B683-13DED7A3DED2}"/>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7A5450DD-9B7F-4C38-8658-B59759B9986E}"/>
              </a:ext>
            </a:extLst>
          </p:cNvPr>
          <p:cNvSpPr>
            <a:spLocks noGrp="1"/>
          </p:cNvSpPr>
          <p:nvPr>
            <p:ph type="body" sz="quarter" idx="12"/>
          </p:nvPr>
        </p:nvSpPr>
        <p:spPr/>
        <p:txBody>
          <a:bodyPr/>
          <a:lstStyle/>
          <a:p>
            <a:pPr lvl="0">
              <a:buClr>
                <a:srgbClr val="4BACC6"/>
              </a:buClr>
            </a:pPr>
            <a:r>
              <a:rPr lang="fr-FR" dirty="0">
                <a:solidFill>
                  <a:srgbClr val="4BACC6"/>
                </a:solidFill>
              </a:rPr>
              <a:t>La licence</a:t>
            </a:r>
          </a:p>
          <a:p>
            <a:endParaRPr lang="fr-FR" dirty="0"/>
          </a:p>
        </p:txBody>
      </p:sp>
      <p:sp>
        <p:nvSpPr>
          <p:cNvPr id="4" name="Rectangle 3">
            <a:extLst>
              <a:ext uri="{FF2B5EF4-FFF2-40B4-BE49-F238E27FC236}">
                <a16:creationId xmlns:a16="http://schemas.microsoft.com/office/drawing/2014/main" id="{14056AD1-6791-4AE1-A136-B335F66F3205}"/>
              </a:ext>
            </a:extLst>
          </p:cNvPr>
          <p:cNvSpPr/>
          <p:nvPr/>
        </p:nvSpPr>
        <p:spPr>
          <a:xfrm>
            <a:off x="519113" y="3147935"/>
            <a:ext cx="8105774" cy="258532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Calibri" charset="0"/>
                <a:ea typeface="ＭＳ Ｐゴシック" charset="0"/>
              </a:rPr>
              <a:t> </a:t>
            </a:r>
            <a:r>
              <a:rPr kumimoji="0" lang="fr-FR" sz="1800" b="0" i="0" u="none" strike="noStrike" kern="1200" cap="none" spc="0" normalizeH="0" baseline="0" noProof="0" dirty="0">
                <a:ln>
                  <a:noFill/>
                </a:ln>
                <a:solidFill>
                  <a:prstClr val="black"/>
                </a:solidFill>
                <a:effectLst/>
                <a:highlight>
                  <a:srgbClr val="439DB8"/>
                </a:highlight>
                <a:uLnTx/>
                <a:uFillTx/>
                <a:latin typeface="Verdana" panose="020B0604030504040204" pitchFamily="34" charset="0"/>
                <a:ea typeface="Verdana" panose="020B0604030504040204" pitchFamily="34" charset="0"/>
                <a:cs typeface="Verdana" panose="020B0604030504040204" pitchFamily="34" charset="0"/>
              </a:rPr>
              <a:t>VÉLO RANDONNE </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pour une pratique régulière du cyclotourisme, sur tous types de parcours. Le certificat médical sera obligatoire, à renouveler au moins tous les 5 ans.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prstClr val="black"/>
                </a:solidFill>
                <a:effectLst/>
                <a:highlight>
                  <a:srgbClr val="FF0000"/>
                </a:highlight>
                <a:uLnTx/>
                <a:uFillTx/>
                <a:latin typeface="Verdana" panose="020B0604030504040204" pitchFamily="34" charset="0"/>
                <a:ea typeface="Verdana" panose="020B0604030504040204" pitchFamily="34" charset="0"/>
                <a:cs typeface="Verdana" panose="020B0604030504040204" pitchFamily="34" charset="0"/>
              </a:rPr>
              <a:t>VÉLO SPORT </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cette variante permet aux adhérents ayant une pratique plus sportive de s’inscrire à des événements telles que les cyclosportives en dehors de la FFCT. Un certificat médical sera obligatoirement fourni tous les ans. Le tarif de la licence et les options d’assurances liées restent inchangés</a:t>
            </a:r>
            <a:r>
              <a:rPr kumimoji="0" lang="fr-FR" sz="1800" b="0" i="0" u="none" strike="noStrike" kern="1200" cap="none" spc="0" normalizeH="0" baseline="0" noProof="0" dirty="0">
                <a:ln>
                  <a:noFill/>
                </a:ln>
                <a:solidFill>
                  <a:prstClr val="white">
                    <a:lumMod val="50000"/>
                  </a:prstClr>
                </a:solidFill>
                <a:effectLst/>
                <a:uLnTx/>
                <a:uFillTx/>
                <a:latin typeface="Calibri" charset="0"/>
                <a:ea typeface="ＭＳ Ｐゴシック" charset="0"/>
              </a:rPr>
              <a:t>.</a:t>
            </a:r>
          </a:p>
        </p:txBody>
      </p:sp>
    </p:spTree>
    <p:extLst>
      <p:ext uri="{BB962C8B-B14F-4D97-AF65-F5344CB8AC3E}">
        <p14:creationId xmlns:p14="http://schemas.microsoft.com/office/powerpoint/2010/main" val="3121055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1CC355B-DB0B-4D19-99F4-97E39FFC10C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1841C216-BD36-49E1-9794-543A1271059A}"/>
              </a:ext>
            </a:extLst>
          </p:cNvPr>
          <p:cNvSpPr>
            <a:spLocks noGrp="1"/>
          </p:cNvSpPr>
          <p:nvPr>
            <p:ph type="body" sz="quarter" idx="12"/>
          </p:nvPr>
        </p:nvSpPr>
        <p:spPr/>
        <p:txBody>
          <a:bodyPr/>
          <a:lstStyle/>
          <a:p>
            <a:pPr lvl="0">
              <a:buClr>
                <a:srgbClr val="4BACC6"/>
              </a:buClr>
            </a:pPr>
            <a:r>
              <a:rPr lang="fr-FR" dirty="0">
                <a:solidFill>
                  <a:srgbClr val="4BACC6"/>
                </a:solidFill>
              </a:rPr>
              <a:t>La licence</a:t>
            </a:r>
          </a:p>
          <a:p>
            <a:endParaRPr lang="fr-FR" dirty="0"/>
          </a:p>
        </p:txBody>
      </p:sp>
      <p:sp>
        <p:nvSpPr>
          <p:cNvPr id="4" name="Rectangle 3">
            <a:extLst>
              <a:ext uri="{FF2B5EF4-FFF2-40B4-BE49-F238E27FC236}">
                <a16:creationId xmlns:a16="http://schemas.microsoft.com/office/drawing/2014/main" id="{7584BB0C-1A02-4249-A3E1-AFE3E8663875}"/>
              </a:ext>
            </a:extLst>
          </p:cNvPr>
          <p:cNvSpPr/>
          <p:nvPr/>
        </p:nvSpPr>
        <p:spPr>
          <a:xfrm>
            <a:off x="519113" y="3346421"/>
            <a:ext cx="8105774" cy="1569660"/>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ATTENTION : la mise en place par la FFCT de la formule de licence "Vélo Sport" n'autorise pas les clubs à organiser des manifestations compétitives avec classement et/ou chrono.</a:t>
            </a:r>
          </a:p>
        </p:txBody>
      </p:sp>
    </p:spTree>
    <p:extLst>
      <p:ext uri="{BB962C8B-B14F-4D97-AF65-F5344CB8AC3E}">
        <p14:creationId xmlns:p14="http://schemas.microsoft.com/office/powerpoint/2010/main" val="154657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A78FBE3-DCB4-4A5F-BB28-DDE93168D8C7}"/>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2B1ECAF4-AB4D-4591-A85B-615F54AE3866}"/>
              </a:ext>
            </a:extLst>
          </p:cNvPr>
          <p:cNvSpPr>
            <a:spLocks noGrp="1"/>
          </p:cNvSpPr>
          <p:nvPr>
            <p:ph type="body" sz="quarter" idx="12"/>
          </p:nvPr>
        </p:nvSpPr>
        <p:spPr/>
        <p:txBody>
          <a:bodyPr/>
          <a:lstStyle/>
          <a:p>
            <a:r>
              <a:rPr lang="fr-FR" dirty="0"/>
              <a:t>Les Interlocuteurs </a:t>
            </a:r>
          </a:p>
          <a:p>
            <a:endParaRPr lang="fr-FR" dirty="0"/>
          </a:p>
        </p:txBody>
      </p:sp>
      <p:sp>
        <p:nvSpPr>
          <p:cNvPr id="4" name="Rectangle 3">
            <a:extLst>
              <a:ext uri="{FF2B5EF4-FFF2-40B4-BE49-F238E27FC236}">
                <a16:creationId xmlns:a16="http://schemas.microsoft.com/office/drawing/2014/main" id="{ED82DA38-F729-4CB6-B7BD-A3B861B136D0}"/>
              </a:ext>
            </a:extLst>
          </p:cNvPr>
          <p:cNvSpPr/>
          <p:nvPr/>
        </p:nvSpPr>
        <p:spPr>
          <a:xfrm>
            <a:off x="639762" y="3000715"/>
            <a:ext cx="7864476" cy="313932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Ministère des Sports.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Ministère de l’Intérieur.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La Direction de la Sécurité Routière.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Ministère de la Transition écologique et durable.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Secrétariat au Transport.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CEREMA (Centre d’Etude et d’expertise sur les Risques, l’Environnement, la Mobilité et l’Aménagement)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DRC (Départements et Régions Cyclables)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CVTC (Club des Villes et Territoires Cyclables)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AF3V (Association Française des </a:t>
            </a:r>
            <a:r>
              <a:rPr kumimoji="0" lang="fr-FR" sz="1800" b="0" i="0" u="none" strike="noStrike" kern="1200" cap="none" spc="0" normalizeH="0" baseline="0" noProof="0" dirty="0" err="1">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Veloroutes</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et Voies Verts)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FUB (Fédération des Usagers de la Bicyclette)</a:t>
            </a:r>
          </a:p>
        </p:txBody>
      </p:sp>
    </p:spTree>
    <p:extLst>
      <p:ext uri="{BB962C8B-B14F-4D97-AF65-F5344CB8AC3E}">
        <p14:creationId xmlns:p14="http://schemas.microsoft.com/office/powerpoint/2010/main" val="5169183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CC60A66-2AA2-E944-869F-17BEA2B46320}"/>
              </a:ext>
            </a:extLst>
          </p:cNvPr>
          <p:cNvPicPr>
            <a:picLocks noGrp="1" noChangeAspect="1"/>
          </p:cNvPicPr>
          <p:nvPr>
            <p:ph sz="quarter" idx="11"/>
          </p:nvPr>
        </p:nvPicPr>
        <p:blipFill>
          <a:blip r:embed="rId3" cstate="email">
            <a:extLst>
              <a:ext uri="{28A0092B-C50C-407E-A947-70E740481C1C}">
                <a14:useLocalDpi xmlns:a14="http://schemas.microsoft.com/office/drawing/2010/main"/>
              </a:ext>
            </a:extLst>
          </a:blip>
          <a:stretch>
            <a:fillRect/>
          </a:stretch>
        </p:blipFill>
        <p:spPr>
          <a:xfrm>
            <a:off x="5794984" y="0"/>
            <a:ext cx="194044" cy="231775"/>
          </a:xfrm>
        </p:spPr>
      </p:pic>
      <p:sp>
        <p:nvSpPr>
          <p:cNvPr id="3" name="Espace réservé du texte 2">
            <a:extLst>
              <a:ext uri="{FF2B5EF4-FFF2-40B4-BE49-F238E27FC236}">
                <a16:creationId xmlns:a16="http://schemas.microsoft.com/office/drawing/2014/main" id="{1704FB5B-D37D-47C8-BD71-7E6201EB6399}"/>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pic>
        <p:nvPicPr>
          <p:cNvPr id="8" name="Image 7">
            <a:extLst>
              <a:ext uri="{FF2B5EF4-FFF2-40B4-BE49-F238E27FC236}">
                <a16:creationId xmlns:a16="http://schemas.microsoft.com/office/drawing/2014/main" id="{2FF78405-D7AD-1B4F-BEE8-B5637751FDDE}"/>
              </a:ext>
            </a:extLst>
          </p:cNvPr>
          <p:cNvPicPr>
            <a:picLocks noChangeAspect="1"/>
          </p:cNvPicPr>
          <p:nvPr/>
        </p:nvPicPr>
        <p:blipFill>
          <a:blip r:embed="rId4"/>
          <a:stretch>
            <a:fillRect/>
          </a:stretch>
        </p:blipFill>
        <p:spPr>
          <a:xfrm>
            <a:off x="3162925" y="2226276"/>
            <a:ext cx="3276636" cy="3913760"/>
          </a:xfrm>
          <a:prstGeom prst="rect">
            <a:avLst/>
          </a:prstGeom>
        </p:spPr>
      </p:pic>
    </p:spTree>
    <p:extLst>
      <p:ext uri="{BB962C8B-B14F-4D97-AF65-F5344CB8AC3E}">
        <p14:creationId xmlns:p14="http://schemas.microsoft.com/office/powerpoint/2010/main" val="1672565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368EC9B-60E4-4085-BD72-B680E314565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B78C0AC-AD0C-4CD0-A197-A16EF82A38E8}"/>
              </a:ext>
            </a:extLst>
          </p:cNvPr>
          <p:cNvSpPr>
            <a:spLocks noGrp="1"/>
          </p:cNvSpPr>
          <p:nvPr>
            <p:ph type="body" sz="quarter" idx="12"/>
          </p:nvPr>
        </p:nvSpPr>
        <p:spPr>
          <a:xfrm>
            <a:off x="786532" y="2187161"/>
            <a:ext cx="7985125" cy="3952875"/>
          </a:xfrm>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0DF7F390-FE89-4FCB-BE16-C377C2C4471C}"/>
              </a:ext>
            </a:extLst>
          </p:cNvPr>
          <p:cNvSpPr/>
          <p:nvPr/>
        </p:nvSpPr>
        <p:spPr>
          <a:xfrm>
            <a:off x="519113" y="2870061"/>
            <a:ext cx="7727740" cy="323165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dossier assurance club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Les assurances obligatoires</a:t>
            </a: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  Le résumé du contrat fédéral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  Les assurances facultatives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  Les contrats complémentaires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  Que faire en cas de sinistre ?</a:t>
            </a:r>
          </a:p>
        </p:txBody>
      </p:sp>
    </p:spTree>
    <p:extLst>
      <p:ext uri="{BB962C8B-B14F-4D97-AF65-F5344CB8AC3E}">
        <p14:creationId xmlns:p14="http://schemas.microsoft.com/office/powerpoint/2010/main" val="17323596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1BB87BA-DC78-4255-80B6-A7CFD9790FA3}"/>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9165921-77D9-4B3C-A5E9-A713112A8EAC}"/>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4D3AB761-BF82-4660-B06C-7B9EDCD0FC70}"/>
              </a:ext>
            </a:extLst>
          </p:cNvPr>
          <p:cNvSpPr/>
          <p:nvPr/>
        </p:nvSpPr>
        <p:spPr>
          <a:xfrm>
            <a:off x="519113" y="2642912"/>
            <a:ext cx="8105774" cy="378565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 qui est obligatoire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c’est l'assurance responsabilité civile couvrant l'association, les préposés et les licenciés (L321-1 et D321-1 du code du sport).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c’est le choix du niveau de l’assurance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Mini Braquet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Petit Braquet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Grand Braquet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C’est le certificat médical de non contre indication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fonction du choix de la licence</a:t>
            </a:r>
          </a:p>
        </p:txBody>
      </p:sp>
    </p:spTree>
    <p:extLst>
      <p:ext uri="{BB962C8B-B14F-4D97-AF65-F5344CB8AC3E}">
        <p14:creationId xmlns:p14="http://schemas.microsoft.com/office/powerpoint/2010/main" val="1950967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D8B2082-0002-454C-87EB-3100EA8C523D}"/>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8BA80E4-3185-47A4-A3F3-935C7BAA55E4}"/>
              </a:ext>
            </a:extLst>
          </p:cNvPr>
          <p:cNvSpPr>
            <a:spLocks noGrp="1"/>
          </p:cNvSpPr>
          <p:nvPr>
            <p:ph type="body" sz="quarter" idx="12"/>
          </p:nvPr>
        </p:nvSpPr>
        <p:spPr>
          <a:xfrm>
            <a:off x="519113" y="1859357"/>
            <a:ext cx="7985125" cy="3952875"/>
          </a:xfrm>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24513CA0-C250-4035-98EF-660E744B9CCA}"/>
              </a:ext>
            </a:extLst>
          </p:cNvPr>
          <p:cNvSpPr/>
          <p:nvPr/>
        </p:nvSpPr>
        <p:spPr>
          <a:xfrm>
            <a:off x="519113" y="2406402"/>
            <a:ext cx="8105774" cy="3970318"/>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C’est le certificat médical en fonction du choix de la licence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9BBB59">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VÉLO BALADE</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Non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srgbClr val="1F497D">
                    <a:lumMod val="60000"/>
                    <a:lumOff val="40000"/>
                  </a:srgbClr>
                </a:solidFill>
                <a:effectLst/>
                <a:uLnTx/>
                <a:uFillTx/>
                <a:latin typeface="Verdana" panose="020B0604030504040204" pitchFamily="34" charset="0"/>
                <a:ea typeface="Verdana" panose="020B0604030504040204" pitchFamily="34" charset="0"/>
                <a:cs typeface="Verdana" panose="020B0604030504040204" pitchFamily="34" charset="0"/>
              </a:rPr>
              <a:t>VÉLO RANDO</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ertificat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M</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édical de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on contre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ndication obligatoire Tous les 5 ans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Auto-Questionnaire: durant les 4 années intermédiaires pour l’adhérent en club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il devra cocher une case dans la «Notice d’information» de l’assurance attestant qu’il a répondu NON à toutes les questions.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Si réponse OUI à une ou plusieurs questions, obligation de fournir un nouveau CMNCI.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VÉLO SPORT</a:t>
            </a:r>
            <a:r>
              <a:rPr kumimoji="0" lang="fr-FR" sz="1800" b="0" i="0" u="none" strike="noStrike" kern="1200" cap="none" spc="0" normalizeH="0" baseline="0" noProof="0" dirty="0">
                <a:ln>
                  <a:noFill/>
                </a:ln>
                <a:solidFill>
                  <a:prstClr val="white">
                    <a:lumMod val="6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Un certificat médical obligatoire tous les ans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Aptitude à la pratique du cyclisme en compétition </a:t>
            </a:r>
          </a:p>
        </p:txBody>
      </p:sp>
    </p:spTree>
    <p:extLst>
      <p:ext uri="{BB962C8B-B14F-4D97-AF65-F5344CB8AC3E}">
        <p14:creationId xmlns:p14="http://schemas.microsoft.com/office/powerpoint/2010/main" val="2551365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2CCF4C4-F237-48F3-8459-5F5C173A3AAB}"/>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2D0A301-3DF8-46AF-9BBD-072F887765FF}"/>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1760BC10-CBC6-4143-9674-34DDEA9D93AC}"/>
              </a:ext>
            </a:extLst>
          </p:cNvPr>
          <p:cNvSpPr/>
          <p:nvPr/>
        </p:nvSpPr>
        <p:spPr>
          <a:xfrm>
            <a:off x="519113" y="2732437"/>
            <a:ext cx="6192238" cy="350865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Option Licencié: Risques couverts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Modalités de souscription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-Complémentaire décès et invalidité</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-Indemnités journalières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-Accidents de la vie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-Vélos complémentaires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-Grand Voyageur</a:t>
            </a:r>
          </a:p>
        </p:txBody>
      </p:sp>
    </p:spTree>
    <p:extLst>
      <p:ext uri="{BB962C8B-B14F-4D97-AF65-F5344CB8AC3E}">
        <p14:creationId xmlns:p14="http://schemas.microsoft.com/office/powerpoint/2010/main" val="2466683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16E6681-0F2A-45BE-88AC-BD6CA6A08FF3}"/>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6E82A4F8-A1BA-4CC0-92AD-1140FAC08435}"/>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B454BEAA-718D-4C71-92C4-A2A2F4F05D5D}"/>
              </a:ext>
            </a:extLst>
          </p:cNvPr>
          <p:cNvSpPr/>
          <p:nvPr/>
        </p:nvSpPr>
        <p:spPr>
          <a:xfrm>
            <a:off x="519113" y="2870936"/>
            <a:ext cx="8105774" cy="276998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Responsabilité Civile Club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Compris dans le contrat Fédéral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Le Club est garanti contre les conséquences pécuniaires de la Responsabilité Civile qui peuvent lui incomber en raison des dommages corporels, matériels et immatériels consécutifs, causés à autrui</a:t>
            </a:r>
          </a:p>
        </p:txBody>
      </p:sp>
    </p:spTree>
    <p:extLst>
      <p:ext uri="{BB962C8B-B14F-4D97-AF65-F5344CB8AC3E}">
        <p14:creationId xmlns:p14="http://schemas.microsoft.com/office/powerpoint/2010/main" val="1460351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C86EBC2-5AE8-4742-BF4F-51D41A7D42D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0B770BD5-8462-4100-BBF2-C5E08FAF6285}"/>
              </a:ext>
            </a:extLst>
          </p:cNvPr>
          <p:cNvSpPr>
            <a:spLocks noGrp="1"/>
          </p:cNvSpPr>
          <p:nvPr>
            <p:ph type="body" sz="quarter" idx="12"/>
          </p:nvPr>
        </p:nvSpPr>
        <p:spPr>
          <a:xfrm>
            <a:off x="519113" y="1846053"/>
            <a:ext cx="7985125" cy="4293983"/>
          </a:xfrm>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83A1DAFB-0816-4FBF-BD8C-C553329D0B40}"/>
              </a:ext>
            </a:extLst>
          </p:cNvPr>
          <p:cNvSpPr/>
          <p:nvPr/>
        </p:nvSpPr>
        <p:spPr>
          <a:xfrm>
            <a:off x="519113" y="2364961"/>
            <a:ext cx="8105774" cy="406265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Responsabilité Civile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en tant qu’organisateur de transport bénévole (Covoiturage).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Précision sur le covoiturage : Cette garantie ne se substitue, en aucun cas à l’assurance automobile obligatoire.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Elle permet de garantir, si la responsabilité de l’organisateur du transport est reconnue, les conséquences pécuniaires de la responsabilité civile qui peuvent incomber aux personnes morales assurées, en raison des dommages corporels ou matériels résultant d’un accident de la circulation dans lequel est impliqué le véhicule du licencié effectuant le covoiturage pour se rendre à une randonnée, à une réunion... et en revenir.</a:t>
            </a:r>
          </a:p>
        </p:txBody>
      </p:sp>
    </p:spTree>
    <p:extLst>
      <p:ext uri="{BB962C8B-B14F-4D97-AF65-F5344CB8AC3E}">
        <p14:creationId xmlns:p14="http://schemas.microsoft.com/office/powerpoint/2010/main" val="67430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7974056-5073-463C-9CF0-375FDA989380}"/>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E08FFE0-40BB-473C-A55F-BD82A23A617F}"/>
              </a:ext>
            </a:extLst>
          </p:cNvPr>
          <p:cNvSpPr>
            <a:spLocks noGrp="1"/>
          </p:cNvSpPr>
          <p:nvPr>
            <p:ph type="body" sz="quarter" idx="12"/>
          </p:nvPr>
        </p:nvSpPr>
        <p:spPr>
          <a:xfrm>
            <a:off x="579437" y="2187161"/>
            <a:ext cx="7985125" cy="3952875"/>
          </a:xfrm>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1F1ACF50-2AAA-48E7-8C1F-C040C7343342}"/>
              </a:ext>
            </a:extLst>
          </p:cNvPr>
          <p:cNvSpPr/>
          <p:nvPr/>
        </p:nvSpPr>
        <p:spPr>
          <a:xfrm>
            <a:off x="519113" y="3009436"/>
            <a:ext cx="8105774" cy="240065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Option Club: Risques couverts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Modalités de souscription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 - Accueil des futurs licenciés (3 sorties consécutives par personne), en présence d’un dirigeant du club ou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d’un cadre fédéral ⇨ 25 €</a:t>
            </a:r>
          </a:p>
        </p:txBody>
      </p:sp>
    </p:spTree>
    <p:extLst>
      <p:ext uri="{BB962C8B-B14F-4D97-AF65-F5344CB8AC3E}">
        <p14:creationId xmlns:p14="http://schemas.microsoft.com/office/powerpoint/2010/main" val="2869834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CB514A1-6E82-48A0-B8C9-DFE5EFF955B8}"/>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55BE961F-439B-4DA3-9E2E-61EAE70486B4}"/>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5FEC0A8B-8766-47A0-AFCD-60BBE77B9965}"/>
              </a:ext>
            </a:extLst>
          </p:cNvPr>
          <p:cNvSpPr/>
          <p:nvPr/>
        </p:nvSpPr>
        <p:spPr>
          <a:xfrm>
            <a:off x="639762" y="2713356"/>
            <a:ext cx="8072917" cy="230832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B - Pratique encadrée, non licenciés participants aux  organisations inscrites aux calendriers départementaux, régionaux, nationaux avec émission d’une carte de route nominative ou non inscrite avec accord du Président de CoDep ou CoReg⇨ 25 €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Jusqu’à 1500 participants, + 1500 participants ⇨ 50 €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Souscription au plus tard 8 semaines avant la manifestation</a:t>
            </a:r>
          </a:p>
        </p:txBody>
      </p:sp>
    </p:spTree>
    <p:extLst>
      <p:ext uri="{BB962C8B-B14F-4D97-AF65-F5344CB8AC3E}">
        <p14:creationId xmlns:p14="http://schemas.microsoft.com/office/powerpoint/2010/main" val="20880917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6E9DB12-4C05-4CC5-9DBC-CAE8BA850233}"/>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973F931-5EE1-4F5E-B5FC-B4768279B5A7}"/>
              </a:ext>
            </a:extLst>
          </p:cNvPr>
          <p:cNvSpPr>
            <a:spLocks noGrp="1"/>
          </p:cNvSpPr>
          <p:nvPr>
            <p:ph type="body" sz="quarter" idx="12"/>
          </p:nvPr>
        </p:nvSpPr>
        <p:spPr>
          <a:xfrm>
            <a:off x="519113" y="2057765"/>
            <a:ext cx="7985125" cy="3952875"/>
          </a:xfrm>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F089AE7E-6D33-4FEC-8274-CE4476DAA484}"/>
              </a:ext>
            </a:extLst>
          </p:cNvPr>
          <p:cNvSpPr/>
          <p:nvPr/>
        </p:nvSpPr>
        <p:spPr>
          <a:xfrm>
            <a:off x="519113" y="3059842"/>
            <a:ext cx="8105774"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E - Pratique libre, non licenciés effectuant une randonnée permanente labellisée ou non avec émission d’une carte de route nominative⇨ 25 €, (compris dans l’option B)</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Souscription 4 semaines au plus tard avant la manifestation</a:t>
            </a:r>
          </a:p>
        </p:txBody>
      </p:sp>
    </p:spTree>
    <p:extLst>
      <p:ext uri="{BB962C8B-B14F-4D97-AF65-F5344CB8AC3E}">
        <p14:creationId xmlns:p14="http://schemas.microsoft.com/office/powerpoint/2010/main" val="515817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ED9B1CE-CD63-4F04-8685-687E325552E2}"/>
              </a:ext>
            </a:extLst>
          </p:cNvPr>
          <p:cNvSpPr>
            <a:spLocks noGrp="1"/>
          </p:cNvSpPr>
          <p:nvPr>
            <p:ph type="body" sz="quarter" idx="12"/>
          </p:nvPr>
        </p:nvSpPr>
        <p:spPr>
          <a:xfrm>
            <a:off x="447524" y="1972066"/>
            <a:ext cx="7985125" cy="3952875"/>
          </a:xfrm>
        </p:spPr>
        <p:txBody>
          <a:bodyPr/>
          <a:lstStyle/>
          <a:p>
            <a:r>
              <a:rPr lang="fr-FR" dirty="0"/>
              <a:t>Le Code de la Route</a:t>
            </a:r>
          </a:p>
          <a:p>
            <a:endParaRPr lang="fr-FR" dirty="0"/>
          </a:p>
        </p:txBody>
      </p:sp>
      <p:pic>
        <p:nvPicPr>
          <p:cNvPr id="8" name="Image 7">
            <a:extLst>
              <a:ext uri="{FF2B5EF4-FFF2-40B4-BE49-F238E27FC236}">
                <a16:creationId xmlns:a16="http://schemas.microsoft.com/office/drawing/2014/main" id="{68F1FE5C-0242-FF42-A140-DAD62ACFEC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3810" y="2758189"/>
            <a:ext cx="5252554" cy="3282846"/>
          </a:xfrm>
          <a:prstGeom prst="rect">
            <a:avLst/>
          </a:prstGeom>
        </p:spPr>
      </p:pic>
      <p:sp>
        <p:nvSpPr>
          <p:cNvPr id="10" name="Espace réservé du contenu 9">
            <a:extLst>
              <a:ext uri="{FF2B5EF4-FFF2-40B4-BE49-F238E27FC236}">
                <a16:creationId xmlns:a16="http://schemas.microsoft.com/office/drawing/2014/main" id="{FB33A929-838E-A745-A77C-08671A86B52C}"/>
              </a:ext>
            </a:extLst>
          </p:cNvPr>
          <p:cNvSpPr>
            <a:spLocks noGrp="1"/>
          </p:cNvSpPr>
          <p:nvPr>
            <p:ph sz="quarter" idx="11"/>
          </p:nvPr>
        </p:nvSpPr>
        <p:spPr/>
        <p:txBody>
          <a:bodyPr/>
          <a:lstStyle/>
          <a:p>
            <a:endParaRPr lang="fr-FR"/>
          </a:p>
        </p:txBody>
      </p:sp>
    </p:spTree>
    <p:extLst>
      <p:ext uri="{BB962C8B-B14F-4D97-AF65-F5344CB8AC3E}">
        <p14:creationId xmlns:p14="http://schemas.microsoft.com/office/powerpoint/2010/main" val="3155966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ADA0E8A-78A7-4F8F-9BEE-5EE493D297F6}"/>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CB07B278-A632-4E3B-A99F-4AB48342C6C7}"/>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B95D03CB-71F0-4692-9A7F-B3BA8E29DD49}"/>
              </a:ext>
            </a:extLst>
          </p:cNvPr>
          <p:cNvSpPr/>
          <p:nvPr/>
        </p:nvSpPr>
        <p:spPr>
          <a:xfrm>
            <a:off x="519113" y="2870936"/>
            <a:ext cx="8105774" cy="276998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Option Club: Risques couverts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Dommages remorques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Vélos appartenant au Club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Local: Mobilier =&gt; Immobiliers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Automobile des bénévoles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Protection juridique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white">
                    <a:lumMod val="50000"/>
                  </a:prstClr>
                </a:solidFill>
                <a:effectLst/>
                <a:uLnTx/>
                <a:uFillTx/>
                <a:latin typeface="Verdana" panose="020B0604030504040204" pitchFamily="34" charset="0"/>
                <a:ea typeface="Verdana" panose="020B0604030504040204" pitchFamily="34" charset="0"/>
                <a:cs typeface="Verdana" panose="020B0604030504040204" pitchFamily="34" charset="0"/>
              </a:rPr>
              <a:t>Chapeau (club multi affiliations) </a:t>
            </a:r>
          </a:p>
        </p:txBody>
      </p:sp>
    </p:spTree>
    <p:extLst>
      <p:ext uri="{BB962C8B-B14F-4D97-AF65-F5344CB8AC3E}">
        <p14:creationId xmlns:p14="http://schemas.microsoft.com/office/powerpoint/2010/main" val="34615323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2339BB9-130A-4129-AB25-5D99C1BCE295}"/>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F916E35B-8386-4C97-9963-B10CC17B4654}"/>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C6595C82-7375-44C3-87F5-BF90E89E7118}"/>
              </a:ext>
            </a:extLst>
          </p:cNvPr>
          <p:cNvSpPr/>
          <p:nvPr/>
        </p:nvSpPr>
        <p:spPr>
          <a:xfrm>
            <a:off x="639762" y="2870936"/>
            <a:ext cx="7864476" cy="249299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Que faire en cas de sinistre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Concernant vos licenciés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Faites compléter une déclaration de sinistre sur internet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www.ffct.org </a:t>
            </a:r>
          </a:p>
        </p:txBody>
      </p:sp>
    </p:spTree>
    <p:extLst>
      <p:ext uri="{BB962C8B-B14F-4D97-AF65-F5344CB8AC3E}">
        <p14:creationId xmlns:p14="http://schemas.microsoft.com/office/powerpoint/2010/main" val="3496906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3EB4CB-B644-4BCA-AE99-9740158783B0}"/>
              </a:ext>
            </a:extLst>
          </p:cNvPr>
          <p:cNvSpPr>
            <a:spLocks noGrp="1"/>
          </p:cNvSpPr>
          <p:nvPr>
            <p:ph type="body" sz="quarter" idx="1"/>
          </p:nvPr>
        </p:nvSpPr>
        <p:spPr/>
        <p:txBody>
          <a:bodyPr/>
          <a:lstStyle/>
          <a:p>
            <a:endParaRPr lang="fr-FR"/>
          </a:p>
        </p:txBody>
      </p:sp>
      <p:pic>
        <p:nvPicPr>
          <p:cNvPr id="9" name="Image 8">
            <a:extLst>
              <a:ext uri="{FF2B5EF4-FFF2-40B4-BE49-F238E27FC236}">
                <a16:creationId xmlns:a16="http://schemas.microsoft.com/office/drawing/2014/main" id="{213BFA45-AA56-174E-831A-5F7DAD978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479" y="2092585"/>
            <a:ext cx="7390150" cy="3779695"/>
          </a:xfrm>
          <a:prstGeom prst="rect">
            <a:avLst/>
          </a:prstGeom>
        </p:spPr>
      </p:pic>
    </p:spTree>
    <p:extLst>
      <p:ext uri="{BB962C8B-B14F-4D97-AF65-F5344CB8AC3E}">
        <p14:creationId xmlns:p14="http://schemas.microsoft.com/office/powerpoint/2010/main" val="946890756"/>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BF148D5-BA7E-4ABE-B253-2DFEA21ABC3E}"/>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796D0CAA-2B72-4553-BA66-FB7C72065EEB}"/>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9AA06DD0-9AC0-4066-A6E9-E95CA3970FA3}"/>
              </a:ext>
            </a:extLst>
          </p:cNvPr>
          <p:cNvSpPr/>
          <p:nvPr/>
        </p:nvSpPr>
        <p:spPr>
          <a:xfrm>
            <a:off x="519112" y="2756487"/>
            <a:ext cx="7985125" cy="2954655"/>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Concernant vos licenciés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Si besoin aider le licencié à compléter sa déclaration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Si c’est le DS Club, remplir le minimum, l’assurance demandera les pièces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dont elle a besoin</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Dans tous les cas un récépissé sera délivré </a:t>
            </a:r>
          </a:p>
        </p:txBody>
      </p:sp>
    </p:spTree>
    <p:extLst>
      <p:ext uri="{BB962C8B-B14F-4D97-AF65-F5344CB8AC3E}">
        <p14:creationId xmlns:p14="http://schemas.microsoft.com/office/powerpoint/2010/main" val="3577819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14D3B1E-073E-45AE-9876-78B18DDF0581}"/>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333A778-B7B5-465C-A27B-692E63859892}"/>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CDEFB8CC-4904-4EBF-B4ED-32BF3C2725A5}"/>
              </a:ext>
            </a:extLst>
          </p:cNvPr>
          <p:cNvSpPr/>
          <p:nvPr/>
        </p:nvSpPr>
        <p:spPr>
          <a:xfrm>
            <a:off x="519113" y="2938595"/>
            <a:ext cx="8105774" cy="240065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Que faire en cas de sinistre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Concernant les non licenciés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Faites compléter une déclaration de sinistre sur internet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 www.cabinet-gomis-garrigues.fr</a:t>
            </a:r>
          </a:p>
        </p:txBody>
      </p:sp>
    </p:spTree>
    <p:extLst>
      <p:ext uri="{BB962C8B-B14F-4D97-AF65-F5344CB8AC3E}">
        <p14:creationId xmlns:p14="http://schemas.microsoft.com/office/powerpoint/2010/main" val="1577416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p:cNvSpPr>
          <p:nvPr>
            <p:ph type="body" sz="quarter" idx="1"/>
          </p:nvPr>
        </p:nvSpPr>
        <p:spPr>
          <a:xfrm>
            <a:off x="2639390" y="0"/>
            <a:ext cx="6504610" cy="231775"/>
          </a:xfrm>
          <a:prstGeom prst="rect">
            <a:avLst/>
          </a:prstGeom>
        </p:spPr>
        <p:txBody>
          <a:bodyPr/>
          <a:lstStyle/>
          <a:p>
            <a:pPr defTabSz="429768">
              <a:defRPr sz="900"/>
            </a:pPr>
            <a:endParaRPr/>
          </a:p>
        </p:txBody>
      </p:sp>
      <p:pic>
        <p:nvPicPr>
          <p:cNvPr id="3" name="Image 2">
            <a:extLst>
              <a:ext uri="{FF2B5EF4-FFF2-40B4-BE49-F238E27FC236}">
                <a16:creationId xmlns:a16="http://schemas.microsoft.com/office/drawing/2014/main" id="{A7190841-2C9B-FB4E-A489-48D8BD0C15EE}"/>
              </a:ext>
            </a:extLst>
          </p:cNvPr>
          <p:cNvPicPr>
            <a:picLocks noChangeAspect="1"/>
          </p:cNvPicPr>
          <p:nvPr/>
        </p:nvPicPr>
        <p:blipFill>
          <a:blip r:embed="rId3"/>
          <a:stretch>
            <a:fillRect/>
          </a:stretch>
        </p:blipFill>
        <p:spPr>
          <a:xfrm>
            <a:off x="1274165" y="2473376"/>
            <a:ext cx="6138474" cy="3069237"/>
          </a:xfrm>
          <a:prstGeom prst="rect">
            <a:avLst/>
          </a:prstGeom>
        </p:spPr>
      </p:pic>
    </p:spTree>
    <p:extLst>
      <p:ext uri="{BB962C8B-B14F-4D97-AF65-F5344CB8AC3E}">
        <p14:creationId xmlns:p14="http://schemas.microsoft.com/office/powerpoint/2010/main" val="2738783571"/>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body" sz="quarter" idx="1"/>
          </p:nvPr>
        </p:nvSpPr>
        <p:spPr>
          <a:xfrm>
            <a:off x="2639390" y="0"/>
            <a:ext cx="6504610" cy="231775"/>
          </a:xfrm>
          <a:prstGeom prst="rect">
            <a:avLst/>
          </a:prstGeom>
        </p:spPr>
        <p:txBody>
          <a:bodyPr/>
          <a:lstStyle/>
          <a:p>
            <a:pPr defTabSz="429768">
              <a:defRPr sz="900"/>
            </a:pPr>
            <a:endParaRPr/>
          </a:p>
        </p:txBody>
      </p:sp>
      <p:pic>
        <p:nvPicPr>
          <p:cNvPr id="666" name="image4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285" y="1526875"/>
            <a:ext cx="8781692" cy="4830794"/>
          </a:xfrm>
          <a:prstGeom prst="rect">
            <a:avLst/>
          </a:prstGeom>
          <a:ln w="12700">
            <a:miter lim="400000"/>
          </a:ln>
        </p:spPr>
      </p:pic>
    </p:spTree>
    <p:extLst>
      <p:ext uri="{BB962C8B-B14F-4D97-AF65-F5344CB8AC3E}">
        <p14:creationId xmlns:p14="http://schemas.microsoft.com/office/powerpoint/2010/main" val="3620836760"/>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B171D10-B4A0-4518-B1F4-E0348291E6B7}"/>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3488F94C-730B-4CC1-BEE0-764892425BF3}"/>
              </a:ext>
            </a:extLst>
          </p:cNvPr>
          <p:cNvSpPr>
            <a:spLocks noGrp="1"/>
          </p:cNvSpPr>
          <p:nvPr>
            <p:ph type="body" sz="quarter" idx="12"/>
          </p:nvPr>
        </p:nvSpPr>
        <p:spPr>
          <a:xfrm>
            <a:off x="519113" y="2006006"/>
            <a:ext cx="7985125" cy="3952875"/>
          </a:xfrm>
        </p:spPr>
        <p:txBody>
          <a:bodyPr/>
          <a:lstStyle/>
          <a:p>
            <a:r>
              <a:rPr lang="fr-FR" dirty="0"/>
              <a:t>L’assurance</a:t>
            </a:r>
          </a:p>
        </p:txBody>
      </p:sp>
      <p:sp>
        <p:nvSpPr>
          <p:cNvPr id="4" name="Rectangle 3">
            <a:extLst>
              <a:ext uri="{FF2B5EF4-FFF2-40B4-BE49-F238E27FC236}">
                <a16:creationId xmlns:a16="http://schemas.microsoft.com/office/drawing/2014/main" id="{11F31424-E3EF-42FD-ADF5-7FEE56BCCE07}"/>
              </a:ext>
            </a:extLst>
          </p:cNvPr>
          <p:cNvSpPr/>
          <p:nvPr/>
        </p:nvSpPr>
        <p:spPr>
          <a:xfrm>
            <a:off x="519113" y="2495788"/>
            <a:ext cx="8105774" cy="332398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En cas de rapatriement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Rendu nécessaire par une maladie, un décès ou un accident corporel survenu lors de la pratique des activités assurées et à l’occasion d’un déplacement à plus de 50 km du domicile.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L’assistance rapatriement est exclue pour le Mini Braquet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licencié doit téléphoner ou faire téléphoner à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 Mondial Assistance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numéro se trouve sur la licence, France ou étranger</a:t>
            </a:r>
          </a:p>
        </p:txBody>
      </p:sp>
    </p:spTree>
    <p:extLst>
      <p:ext uri="{BB962C8B-B14F-4D97-AF65-F5344CB8AC3E}">
        <p14:creationId xmlns:p14="http://schemas.microsoft.com/office/powerpoint/2010/main" val="3446948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676F3D8-E053-467F-A292-5C9CB43CE06A}"/>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E41E88F7-F2A3-4350-9AAF-14285C8109DF}"/>
              </a:ext>
            </a:extLst>
          </p:cNvPr>
          <p:cNvSpPr>
            <a:spLocks noGrp="1"/>
          </p:cNvSpPr>
          <p:nvPr>
            <p:ph type="body" sz="quarter" idx="12"/>
          </p:nvPr>
        </p:nvSpPr>
        <p:spPr/>
        <p:txBody>
          <a:bodyPr/>
          <a:lstStyle/>
          <a:p>
            <a:pPr lvl="0">
              <a:buClr>
                <a:srgbClr val="4BACC6"/>
              </a:buClr>
            </a:pPr>
            <a:r>
              <a:rPr lang="fr-FR" dirty="0">
                <a:solidFill>
                  <a:srgbClr val="4BACC6"/>
                </a:solidFill>
              </a:rPr>
              <a:t>L’assurance</a:t>
            </a:r>
          </a:p>
          <a:p>
            <a:endParaRPr lang="fr-FR" dirty="0"/>
          </a:p>
        </p:txBody>
      </p:sp>
      <p:sp>
        <p:nvSpPr>
          <p:cNvPr id="4" name="Rectangle 3">
            <a:extLst>
              <a:ext uri="{FF2B5EF4-FFF2-40B4-BE49-F238E27FC236}">
                <a16:creationId xmlns:a16="http://schemas.microsoft.com/office/drawing/2014/main" id="{BC71EB3A-42C6-42A5-BB52-D2174A1CDBBB}"/>
              </a:ext>
            </a:extLst>
          </p:cNvPr>
          <p:cNvSpPr/>
          <p:nvPr/>
        </p:nvSpPr>
        <p:spPr>
          <a:xfrm>
            <a:off x="519113" y="2964475"/>
            <a:ext cx="8105774" cy="240065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Pour être pris en charge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le rapatriement doit être autorisé, organisé et effectué par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 Mondial Assistance »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chemeClr val="bg1">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En France, l’intervention de « Mondial Assistance » est conditionnée à une hospitalisation préalable d’une nuit minimum</a:t>
            </a:r>
          </a:p>
        </p:txBody>
      </p:sp>
    </p:spTree>
    <p:extLst>
      <p:ext uri="{BB962C8B-B14F-4D97-AF65-F5344CB8AC3E}">
        <p14:creationId xmlns:p14="http://schemas.microsoft.com/office/powerpoint/2010/main" val="4285336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7995406-0A85-4FAA-843E-0409CED8E2C4}"/>
              </a:ext>
            </a:extLst>
          </p:cNvPr>
          <p:cNvSpPr>
            <a:spLocks noGrp="1"/>
          </p:cNvSpPr>
          <p:nvPr>
            <p:ph sz="quarter" idx="11"/>
          </p:nvPr>
        </p:nvSpPr>
        <p:spPr/>
        <p:txBody>
          <a:bodyPr/>
          <a:lstStyle/>
          <a:p>
            <a:endParaRPr lang="fr-FR"/>
          </a:p>
        </p:txBody>
      </p:sp>
      <p:sp>
        <p:nvSpPr>
          <p:cNvPr id="3" name="Espace réservé du texte 2">
            <a:extLst>
              <a:ext uri="{FF2B5EF4-FFF2-40B4-BE49-F238E27FC236}">
                <a16:creationId xmlns:a16="http://schemas.microsoft.com/office/drawing/2014/main" id="{9FDF83C6-9029-43F9-93F8-11C8C9C13156}"/>
              </a:ext>
            </a:extLst>
          </p:cNvPr>
          <p:cNvSpPr>
            <a:spLocks noGrp="1"/>
          </p:cNvSpPr>
          <p:nvPr>
            <p:ph type="body" sz="quarter" idx="12"/>
          </p:nvPr>
        </p:nvSpPr>
        <p:spPr/>
        <p:txBody>
          <a:bodyPr/>
          <a:lstStyle/>
          <a:p>
            <a:pPr marL="0" lvl="0" indent="0">
              <a:buClr>
                <a:srgbClr val="4BACC6"/>
              </a:buClr>
              <a:buNone/>
            </a:pPr>
            <a:endParaRPr lang="fr-FR" dirty="0">
              <a:solidFill>
                <a:srgbClr val="4BACC6"/>
              </a:solidFill>
            </a:endParaRPr>
          </a:p>
          <a:p>
            <a:endParaRPr lang="fr-FR" dirty="0"/>
          </a:p>
        </p:txBody>
      </p:sp>
      <p:pic>
        <p:nvPicPr>
          <p:cNvPr id="4" name="Image 3">
            <a:extLst>
              <a:ext uri="{FF2B5EF4-FFF2-40B4-BE49-F238E27FC236}">
                <a16:creationId xmlns:a16="http://schemas.microsoft.com/office/drawing/2014/main" id="{8DD04AE1-950C-4A18-9A69-464E6B3816A7}"/>
              </a:ext>
            </a:extLst>
          </p:cNvPr>
          <p:cNvPicPr>
            <a:picLocks noChangeAspect="1"/>
          </p:cNvPicPr>
          <p:nvPr/>
        </p:nvPicPr>
        <p:blipFill>
          <a:blip r:embed="rId3"/>
          <a:stretch>
            <a:fillRect/>
          </a:stretch>
        </p:blipFill>
        <p:spPr>
          <a:xfrm>
            <a:off x="519113" y="1604514"/>
            <a:ext cx="8105773" cy="4839418"/>
          </a:xfrm>
          <a:prstGeom prst="rect">
            <a:avLst/>
          </a:prstGeom>
        </p:spPr>
      </p:pic>
    </p:spTree>
    <p:extLst>
      <p:ext uri="{BB962C8B-B14F-4D97-AF65-F5344CB8AC3E}">
        <p14:creationId xmlns:p14="http://schemas.microsoft.com/office/powerpoint/2010/main" val="2793128168"/>
      </p:ext>
    </p:extLst>
  </p:cSld>
  <p:clrMapOvr>
    <a:masterClrMapping/>
  </p:clrMapOvr>
</p:sld>
</file>

<file path=ppt/theme/theme1.xml><?xml version="1.0" encoding="utf-8"?>
<a:theme xmlns:a="http://schemas.openxmlformats.org/drawingml/2006/main" name="Modèle-Présentation Powerpoint-FFCT-2017">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odèle-Présentation Powerpoint-FFCT-2017">
  <a:themeElements>
    <a:clrScheme name="Modèle-Présentation Powerpoint-FFCT-2017">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dèle-Présentation Powerpoint-FFCT-2017">
      <a:majorFont>
        <a:latin typeface="Calibri"/>
        <a:ea typeface="Calibri"/>
        <a:cs typeface="Calibri"/>
      </a:majorFont>
      <a:minorFont>
        <a:latin typeface="Helvetica"/>
        <a:ea typeface="Helvetica"/>
        <a:cs typeface="Helvetica"/>
      </a:minorFont>
    </a:fontScheme>
    <a:fmtScheme name="Modèle-Présentation Powerpoint-FFCT-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dara"/>
            <a:ea typeface="Candara"/>
            <a:cs typeface="Candara"/>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ndara"/>
            <a:ea typeface="Candara"/>
            <a:cs typeface="Candara"/>
            <a:sym typeface="Canda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Modèle-Présentation Powerpoint-FFCT-2017">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Modèle-Présentation Powerpoint-FFCT-2017">
  <a:themeElements>
    <a:clrScheme name="Modèle-Présentation Powerpoint-FFCT-2017">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dèle-Présentation Powerpoint-FFCT-2017">
      <a:majorFont>
        <a:latin typeface="Helvetica"/>
        <a:ea typeface="Helvetica"/>
        <a:cs typeface="Helvetica"/>
      </a:majorFont>
      <a:minorFont>
        <a:latin typeface="Calibri"/>
        <a:ea typeface="Calibri"/>
        <a:cs typeface="Calibri"/>
      </a:minorFont>
    </a:fontScheme>
    <a:fmtScheme name="Modèle-Présentation Powerpoint-FFCT-20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Modèle-Présentation Powerpoint-FFCT-2017">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Modèle-Présentation Powerpoint-FFCT-2017.pptx</Template>
  <TotalTime>2463</TotalTime>
  <Words>4246</Words>
  <Application>Microsoft Office PowerPoint</Application>
  <PresentationFormat>Affichage à l'écran (4:3)</PresentationFormat>
  <Paragraphs>810</Paragraphs>
  <Slides>103</Slides>
  <Notes>97</Notes>
  <HiddenSlides>0</HiddenSlides>
  <MMClips>0</MMClips>
  <ScaleCrop>false</ScaleCrop>
  <HeadingPairs>
    <vt:vector size="6" baseType="variant">
      <vt:variant>
        <vt:lpstr>Polices utilisées</vt:lpstr>
      </vt:variant>
      <vt:variant>
        <vt:i4>8</vt:i4>
      </vt:variant>
      <vt:variant>
        <vt:lpstr>Thème</vt:lpstr>
      </vt:variant>
      <vt:variant>
        <vt:i4>5</vt:i4>
      </vt:variant>
      <vt:variant>
        <vt:lpstr>Titres des diapositives</vt:lpstr>
      </vt:variant>
      <vt:variant>
        <vt:i4>103</vt:i4>
      </vt:variant>
    </vt:vector>
  </HeadingPairs>
  <TitlesOfParts>
    <vt:vector size="116" baseType="lpstr">
      <vt:lpstr>ＭＳ Ｐゴシック</vt:lpstr>
      <vt:lpstr>Allianz Sans</vt:lpstr>
      <vt:lpstr>Arial</vt:lpstr>
      <vt:lpstr>Arial Gras</vt:lpstr>
      <vt:lpstr>Calibri</vt:lpstr>
      <vt:lpstr>Candara</vt:lpstr>
      <vt:lpstr>Verdana</vt:lpstr>
      <vt:lpstr>Wingdings</vt:lpstr>
      <vt:lpstr>Modèle-Présentation Powerpoint-FFCT-2017</vt:lpstr>
      <vt:lpstr>1_Modèle-Présentation Powerpoint-FFCT-2017</vt:lpstr>
      <vt:lpstr>2_Modèle-Présentation Powerpoint-FFCT-2017</vt:lpstr>
      <vt:lpstr>3_Modèle-Présentation Powerpoint-FFCT-2017</vt:lpstr>
      <vt:lpstr>4_Modèle-Présentation Powerpoint-FFCT-2017</vt:lpstr>
      <vt:lpstr>MODULE    Délégués Sécurité CoReg CoDep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FFCT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V.A.E</dc:title>
  <dc:subject/>
  <dc:creator>FFCT - Commission Sécurité VAE;Com Sécurité</dc:creator>
  <cp:keywords/>
  <dc:description/>
  <cp:lastModifiedBy>Denis VITIEL</cp:lastModifiedBy>
  <cp:revision>151</cp:revision>
  <dcterms:created xsi:type="dcterms:W3CDTF">2017-01-24T13:14:10Z</dcterms:created>
  <dcterms:modified xsi:type="dcterms:W3CDTF">2018-03-21T17:24:15Z</dcterms:modified>
  <cp:category/>
  <cp:contentStatus/>
</cp:coreProperties>
</file>