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6" r:id="rId2"/>
    <p:sldMasterId id="2147483702" r:id="rId3"/>
  </p:sldMasterIdLst>
  <p:notesMasterIdLst>
    <p:notesMasterId r:id="rId43"/>
  </p:notesMasterIdLst>
  <p:sldIdLst>
    <p:sldId id="257" r:id="rId4"/>
    <p:sldId id="313" r:id="rId5"/>
    <p:sldId id="298" r:id="rId6"/>
    <p:sldId id="299" r:id="rId7"/>
    <p:sldId id="300" r:id="rId8"/>
    <p:sldId id="259" r:id="rId9"/>
    <p:sldId id="267" r:id="rId10"/>
    <p:sldId id="273" r:id="rId11"/>
    <p:sldId id="274" r:id="rId12"/>
    <p:sldId id="302" r:id="rId13"/>
    <p:sldId id="275" r:id="rId14"/>
    <p:sldId id="314" r:id="rId15"/>
    <p:sldId id="278" r:id="rId16"/>
    <p:sldId id="279" r:id="rId17"/>
    <p:sldId id="280" r:id="rId18"/>
    <p:sldId id="281" r:id="rId19"/>
    <p:sldId id="311" r:id="rId20"/>
    <p:sldId id="304" r:id="rId21"/>
    <p:sldId id="305" r:id="rId22"/>
    <p:sldId id="306" r:id="rId23"/>
    <p:sldId id="282" r:id="rId24"/>
    <p:sldId id="283" r:id="rId25"/>
    <p:sldId id="307" r:id="rId26"/>
    <p:sldId id="308" r:id="rId27"/>
    <p:sldId id="285" r:id="rId28"/>
    <p:sldId id="309" r:id="rId29"/>
    <p:sldId id="310" r:id="rId30"/>
    <p:sldId id="272" r:id="rId31"/>
    <p:sldId id="286" r:id="rId32"/>
    <p:sldId id="287" r:id="rId33"/>
    <p:sldId id="288" r:id="rId34"/>
    <p:sldId id="289" r:id="rId35"/>
    <p:sldId id="290" r:id="rId36"/>
    <p:sldId id="291" r:id="rId37"/>
    <p:sldId id="292" r:id="rId38"/>
    <p:sldId id="293" r:id="rId39"/>
    <p:sldId id="277" r:id="rId40"/>
    <p:sldId id="294" r:id="rId41"/>
    <p:sldId id="295" r:id="rId42"/>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modifyVerifier cryptProviderType="rsaFull" cryptAlgorithmClass="hash" cryptAlgorithmType="typeAny" cryptAlgorithmSid="4" spinCount="100000" saltData="D0UKXKiUJAbPMCkVjGTPzg==" hashData="k3qvIFZnGWK41C0Bi8gBM/oDfH4="/>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1437"/>
    <a:srgbClr val="BF2045"/>
    <a:srgbClr val="81BB3B"/>
    <a:srgbClr val="439DB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6807" autoAdjust="0"/>
  </p:normalViewPr>
  <p:slideViewPr>
    <p:cSldViewPr snapToGrid="0" snapToObjects="1">
      <p:cViewPr varScale="1">
        <p:scale>
          <a:sx n="72" d="100"/>
          <a:sy n="72" d="100"/>
        </p:scale>
        <p:origin x="1690" y="53"/>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14" d="100"/>
          <a:sy n="114" d="100"/>
        </p:scale>
        <p:origin x="-388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A9E11-E414-8B49-8F4E-A1E2D7A6F4D5}" type="datetimeFigureOut">
              <a:rPr lang="fr-FR" smtClean="0"/>
              <a:t>20/03/2018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8C92FE-838A-3846-8999-88013C090C2D}" type="slidenum">
              <a:rPr lang="fr-FR" smtClean="0"/>
              <a:t>‹N°›</a:t>
            </a:fld>
            <a:endParaRPr lang="fr-FR"/>
          </a:p>
        </p:txBody>
      </p:sp>
    </p:spTree>
    <p:extLst>
      <p:ext uri="{BB962C8B-B14F-4D97-AF65-F5344CB8AC3E}">
        <p14:creationId xmlns:p14="http://schemas.microsoft.com/office/powerpoint/2010/main" val="7352262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fr.wikipedia.org/wiki/7_avril" TargetMode="External"/><Relationship Id="rId3" Type="http://schemas.openxmlformats.org/officeDocument/2006/relationships/hyperlink" Target="https://fr.wikipedia.org/wiki/1817" TargetMode="External"/><Relationship Id="rId7" Type="http://schemas.openxmlformats.org/officeDocument/2006/relationships/hyperlink" Target="https://fr.wikipedia.org/wiki/Paris"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fr.wikipedia.org/wiki/Juin_1817" TargetMode="External"/><Relationship Id="rId5" Type="http://schemas.openxmlformats.org/officeDocument/2006/relationships/hyperlink" Target="https://fr.wikipedia.org/wiki/12_juin" TargetMode="External"/><Relationship Id="rId10" Type="http://schemas.openxmlformats.org/officeDocument/2006/relationships/hyperlink" Target="https://fr.wikipedia.org/wiki/Avenue_de_l'Observatoire_(Paris)" TargetMode="External"/><Relationship Id="rId4" Type="http://schemas.openxmlformats.org/officeDocument/2006/relationships/hyperlink" Target="https://fr.wikipedia.org/wiki/Karl_Von_Drais" TargetMode="External"/><Relationship Id="rId9" Type="http://schemas.openxmlformats.org/officeDocument/2006/relationships/hyperlink" Target="https://fr.wikipedia.org/wiki/1818"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Se présenter et présenter le Stage</a:t>
            </a:r>
            <a:r>
              <a:rPr lang="fr-FR" dirty="0">
                <a:effectLst/>
              </a:rPr>
              <a:t> </a:t>
            </a:r>
            <a:endParaRPr lang="fr-FR" dirty="0"/>
          </a:p>
        </p:txBody>
      </p:sp>
      <p:sp>
        <p:nvSpPr>
          <p:cNvPr id="4" name="Espace réservé du numéro de diapositive 3"/>
          <p:cNvSpPr>
            <a:spLocks noGrp="1"/>
          </p:cNvSpPr>
          <p:nvPr>
            <p:ph type="sldNum" sz="quarter" idx="10"/>
          </p:nvPr>
        </p:nvSpPr>
        <p:spPr/>
        <p:txBody>
          <a:bodyPr/>
          <a:lstStyle/>
          <a:p>
            <a:fld id="{318C92FE-838A-3846-8999-88013C090C2D}" type="slidenum">
              <a:rPr lang="fr-FR" smtClean="0"/>
              <a:t>1</a:t>
            </a:fld>
            <a:endParaRPr lang="fr-FR"/>
          </a:p>
        </p:txBody>
      </p:sp>
    </p:spTree>
    <p:extLst>
      <p:ext uri="{BB962C8B-B14F-4D97-AF65-F5344CB8AC3E}">
        <p14:creationId xmlns:p14="http://schemas.microsoft.com/office/powerpoint/2010/main" val="2047636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Shape 432"/>
          <p:cNvSpPr>
            <a:spLocks noGrp="1" noRot="1" noChangeAspect="1"/>
          </p:cNvSpPr>
          <p:nvPr>
            <p:ph type="sldImg"/>
          </p:nvPr>
        </p:nvSpPr>
        <p:spPr>
          <a:prstGeom prst="rect">
            <a:avLst/>
          </a:prstGeom>
        </p:spPr>
        <p:txBody>
          <a:bodyPr/>
          <a:lstStyle/>
          <a:p>
            <a:endParaRPr/>
          </a:p>
        </p:txBody>
      </p:sp>
      <p:sp>
        <p:nvSpPr>
          <p:cNvPr id="433" name="Shape 433"/>
          <p:cNvSpPr>
            <a:spLocks noGrp="1"/>
          </p:cNvSpPr>
          <p:nvPr>
            <p:ph type="body" sz="quarter" idx="1"/>
          </p:nvPr>
        </p:nvSpPr>
        <p:spPr>
          <a:prstGeom prst="rect">
            <a:avLst/>
          </a:prstGeom>
        </p:spPr>
        <p:txBody>
          <a:bodyPr/>
          <a:lstStyle/>
          <a:p>
            <a:r>
              <a:t>Lire</a:t>
            </a:r>
          </a:p>
        </p:txBody>
      </p:sp>
    </p:spTree>
    <p:extLst>
      <p:ext uri="{BB962C8B-B14F-4D97-AF65-F5344CB8AC3E}">
        <p14:creationId xmlns:p14="http://schemas.microsoft.com/office/powerpoint/2010/main" val="978932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Lire</a:t>
            </a:r>
          </a:p>
        </p:txBody>
      </p:sp>
      <p:sp>
        <p:nvSpPr>
          <p:cNvPr id="4" name="Espace réservé du numéro de diapositive 3"/>
          <p:cNvSpPr>
            <a:spLocks noGrp="1"/>
          </p:cNvSpPr>
          <p:nvPr>
            <p:ph type="sldNum" sz="quarter" idx="10"/>
          </p:nvPr>
        </p:nvSpPr>
        <p:spPr/>
        <p:txBody>
          <a:bodyPr/>
          <a:lstStyle/>
          <a:p>
            <a:fld id="{318C92FE-838A-3846-8999-88013C090C2D}" type="slidenum">
              <a:rPr lang="fr-FR" smtClean="0"/>
              <a:t>11</a:t>
            </a:fld>
            <a:endParaRPr lang="fr-FR"/>
          </a:p>
        </p:txBody>
      </p:sp>
    </p:spTree>
    <p:extLst>
      <p:ext uri="{BB962C8B-B14F-4D97-AF65-F5344CB8AC3E}">
        <p14:creationId xmlns:p14="http://schemas.microsoft.com/office/powerpoint/2010/main" val="654020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Lire, Notamment les pacemakers </a:t>
            </a:r>
            <a:endParaRPr lang="fr-FR" dirty="0"/>
          </a:p>
        </p:txBody>
      </p:sp>
      <p:sp>
        <p:nvSpPr>
          <p:cNvPr id="4" name="Espace réservé du numéro de diapositive 3"/>
          <p:cNvSpPr>
            <a:spLocks noGrp="1"/>
          </p:cNvSpPr>
          <p:nvPr>
            <p:ph type="sldNum" sz="quarter" idx="10"/>
          </p:nvPr>
        </p:nvSpPr>
        <p:spPr/>
        <p:txBody>
          <a:bodyPr/>
          <a:lstStyle/>
          <a:p>
            <a:fld id="{318C92FE-838A-3846-8999-88013C090C2D}" type="slidenum">
              <a:rPr lang="fr-FR" smtClean="0"/>
              <a:t>13</a:t>
            </a:fld>
            <a:endParaRPr lang="fr-FR"/>
          </a:p>
        </p:txBody>
      </p:sp>
    </p:spTree>
    <p:extLst>
      <p:ext uri="{BB962C8B-B14F-4D97-AF65-F5344CB8AC3E}">
        <p14:creationId xmlns:p14="http://schemas.microsoft.com/office/powerpoint/2010/main" val="2744433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Lire, Notamment les pacemakers </a:t>
            </a:r>
            <a:endParaRPr lang="fr-FR" dirty="0"/>
          </a:p>
        </p:txBody>
      </p:sp>
      <p:sp>
        <p:nvSpPr>
          <p:cNvPr id="4" name="Espace réservé du numéro de diapositive 3"/>
          <p:cNvSpPr>
            <a:spLocks noGrp="1"/>
          </p:cNvSpPr>
          <p:nvPr>
            <p:ph type="sldNum" sz="quarter" idx="10"/>
          </p:nvPr>
        </p:nvSpPr>
        <p:spPr/>
        <p:txBody>
          <a:bodyPr/>
          <a:lstStyle/>
          <a:p>
            <a:fld id="{318C92FE-838A-3846-8999-88013C090C2D}" type="slidenum">
              <a:rPr lang="fr-FR" smtClean="0"/>
              <a:t>14</a:t>
            </a:fld>
            <a:endParaRPr lang="fr-FR"/>
          </a:p>
        </p:txBody>
      </p:sp>
    </p:spTree>
    <p:extLst>
      <p:ext uri="{BB962C8B-B14F-4D97-AF65-F5344CB8AC3E}">
        <p14:creationId xmlns:p14="http://schemas.microsoft.com/office/powerpoint/2010/main" val="2911333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Commenter les principaux organes</a:t>
            </a:r>
            <a:r>
              <a:rPr lang="fr-FR" dirty="0">
                <a:effectLst/>
              </a:rPr>
              <a:t> </a:t>
            </a:r>
            <a:endParaRPr lang="fr-FR" dirty="0"/>
          </a:p>
        </p:txBody>
      </p:sp>
      <p:sp>
        <p:nvSpPr>
          <p:cNvPr id="4" name="Espace réservé du numéro de diapositive 3"/>
          <p:cNvSpPr>
            <a:spLocks noGrp="1"/>
          </p:cNvSpPr>
          <p:nvPr>
            <p:ph type="sldNum" sz="quarter" idx="10"/>
          </p:nvPr>
        </p:nvSpPr>
        <p:spPr/>
        <p:txBody>
          <a:bodyPr/>
          <a:lstStyle/>
          <a:p>
            <a:fld id="{318C92FE-838A-3846-8999-88013C090C2D}" type="slidenum">
              <a:rPr lang="fr-FR" smtClean="0"/>
              <a:t>15</a:t>
            </a:fld>
            <a:endParaRPr lang="fr-FR"/>
          </a:p>
        </p:txBody>
      </p:sp>
    </p:spTree>
    <p:extLst>
      <p:ext uri="{BB962C8B-B14F-4D97-AF65-F5344CB8AC3E}">
        <p14:creationId xmlns:p14="http://schemas.microsoft.com/office/powerpoint/2010/main" val="3016827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Commenter les différentes positions du moteur (avantages, inconvénients)</a:t>
            </a:r>
            <a:br>
              <a:rPr lang="fr-FR" sz="1200" kern="1200" dirty="0">
                <a:solidFill>
                  <a:schemeClr val="tx1"/>
                </a:solidFill>
                <a:effectLst/>
                <a:latin typeface="+mn-lt"/>
                <a:ea typeface="+mn-ea"/>
                <a:cs typeface="+mn-cs"/>
              </a:rPr>
            </a:br>
            <a:endParaRPr lang="fr-FR" sz="1200" b="1" kern="1200" dirty="0">
              <a:solidFill>
                <a:schemeClr val="tx1"/>
              </a:solidFill>
              <a:effectLst/>
              <a:latin typeface="+mn-lt"/>
              <a:ea typeface="+mn-ea"/>
              <a:cs typeface="+mn-cs"/>
            </a:endParaRPr>
          </a:p>
          <a:p>
            <a:r>
              <a:rPr lang="fr-FR" sz="1200" b="1" kern="1200" dirty="0">
                <a:solidFill>
                  <a:srgbClr val="FFFF00"/>
                </a:solidFill>
                <a:effectLst/>
                <a:latin typeface="+mn-lt"/>
                <a:ea typeface="+mn-ea"/>
                <a:cs typeface="+mn-cs"/>
              </a:rPr>
              <a:t>Moteur roue avant</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il est situé dans le moyeu de la roue avant. Il donne une sensation de traction. Il a un fonctionnement simple. L’assistance est linéaire car l’entrainement est directement sur la roue.</a:t>
            </a:r>
          </a:p>
          <a:p>
            <a:r>
              <a:rPr lang="fr-FR" sz="1200" kern="1200" dirty="0">
                <a:solidFill>
                  <a:schemeClr val="tx1"/>
                </a:solidFill>
                <a:effectLst/>
                <a:latin typeface="+mn-lt"/>
                <a:ea typeface="+mn-ea"/>
                <a:cs typeface="+mn-cs"/>
              </a:rPr>
              <a:t>Cependant, cela ne tient pas compte de la force de pédalage et le vélo peut manquer d’adhérence et aussi d’un risque de sous virage sur certains terrains.</a:t>
            </a:r>
          </a:p>
          <a:p>
            <a:br>
              <a:rPr lang="fr-FR" sz="1200" kern="1200" dirty="0">
                <a:solidFill>
                  <a:schemeClr val="tx1"/>
                </a:solidFill>
                <a:effectLst/>
                <a:latin typeface="+mn-lt"/>
                <a:ea typeface="+mn-ea"/>
                <a:cs typeface="+mn-cs"/>
              </a:rPr>
            </a:br>
            <a:r>
              <a:rPr lang="fr-FR" sz="1200" b="1" kern="1200" dirty="0">
                <a:solidFill>
                  <a:schemeClr val="tx1"/>
                </a:solidFill>
                <a:effectLst/>
                <a:latin typeface="+mn-lt"/>
                <a:ea typeface="+mn-ea"/>
                <a:cs typeface="+mn-cs"/>
              </a:rPr>
              <a:t>Moteur roue arrière</a:t>
            </a:r>
            <a:r>
              <a:rPr lang="fr-FR" sz="1200" kern="1200" dirty="0">
                <a:solidFill>
                  <a:schemeClr val="tx1"/>
                </a:solidFill>
                <a:effectLst/>
                <a:latin typeface="+mn-lt"/>
                <a:ea typeface="+mn-ea"/>
                <a:cs typeface="+mn-cs"/>
              </a:rPr>
              <a:t>, ce moteur situé dans le moyeu de la roue arrière donne une forte impression de puissance et de propulsion. Risque de survirage. L’avantage d’un moteur arrière est qu’il retransmet le couple directement sur la roue à la différence du moteur central qui passe par la chaîne.</a:t>
            </a:r>
          </a:p>
          <a:p>
            <a:br>
              <a:rPr lang="fr-FR" sz="1200" kern="1200" dirty="0">
                <a:solidFill>
                  <a:schemeClr val="tx1"/>
                </a:solidFill>
                <a:effectLst/>
                <a:latin typeface="+mn-lt"/>
                <a:ea typeface="+mn-ea"/>
                <a:cs typeface="+mn-cs"/>
              </a:rPr>
            </a:br>
            <a:r>
              <a:rPr lang="fr-FR" sz="1200" b="1" kern="1200" dirty="0">
                <a:solidFill>
                  <a:schemeClr val="tx1"/>
                </a:solidFill>
                <a:effectLst/>
                <a:latin typeface="+mn-lt"/>
                <a:ea typeface="+mn-ea"/>
                <a:cs typeface="+mn-cs"/>
              </a:rPr>
              <a:t>Moteur pédalier</a:t>
            </a:r>
            <a:r>
              <a:rPr lang="fr-FR" sz="1200" kern="1200" dirty="0">
                <a:solidFill>
                  <a:schemeClr val="tx1"/>
                </a:solidFill>
                <a:effectLst/>
                <a:latin typeface="+mn-lt"/>
                <a:ea typeface="+mn-ea"/>
                <a:cs typeface="+mn-cs"/>
              </a:rPr>
              <a:t>, il agit sur l’axe du pédalier. C’est un bloc englobant le moteur, les capteurs et l’électronique. Moins exposé, il est moins sujet à risque tel que le sectionnement des câbles. Le cadre des vélos avec ce type de moteur est souvent spécifique car pensé avant tout comme un vélo électrique et donc adapté à cette utilisation. Le fait qu’il soit positionné sur le pédalier permet d’apporter de l’équilibre et d’avoir un vélo plus maniable puisqu’il va venir abaisser le centre de gravité d’une part et répartir le poids de manière homogène d’autre part, créant ainsi une sensation de vélo plus léger et équilibré.</a:t>
            </a:r>
          </a:p>
          <a:p>
            <a:br>
              <a:rPr lang="fr-FR" sz="1200" kern="1200" dirty="0">
                <a:solidFill>
                  <a:schemeClr val="tx1"/>
                </a:solidFill>
                <a:effectLst/>
                <a:latin typeface="+mn-lt"/>
                <a:ea typeface="+mn-ea"/>
                <a:cs typeface="+mn-cs"/>
              </a:rPr>
            </a:br>
            <a:r>
              <a:rPr lang="fr-FR" sz="1200" b="1" kern="1200" dirty="0">
                <a:solidFill>
                  <a:schemeClr val="tx1"/>
                </a:solidFill>
                <a:effectLst/>
                <a:latin typeface="+mn-lt"/>
                <a:ea typeface="+mn-ea"/>
                <a:cs typeface="+mn-cs"/>
              </a:rPr>
              <a:t>Le couple du moteur</a:t>
            </a:r>
            <a:r>
              <a:rPr lang="fr-FR" sz="1200" kern="1200" dirty="0">
                <a:solidFill>
                  <a:schemeClr val="tx1"/>
                </a:solidFill>
                <a:effectLst/>
                <a:latin typeface="+mn-lt"/>
                <a:ea typeface="+mn-ea"/>
                <a:cs typeface="+mn-cs"/>
              </a:rPr>
              <a:t>, le couple correspond à la puissance mécanique réelle du moteur et non à la puissance électrique. La mesure se donne en Newton-mètre (Nm). Une même puissance électrique de 250 Watts va par exemple donner des couples de 15NM à 70Nm. Plus votre moteur aura du couple moins il fatiguera en montée. Tous les fabricants ne donnent hélas pas le couple maxi de leurs moteurs.</a:t>
            </a:r>
          </a:p>
          <a:p>
            <a:br>
              <a:rPr lang="fr-FR" sz="1200" kern="1200" dirty="0">
                <a:solidFill>
                  <a:schemeClr val="tx1"/>
                </a:solidFill>
                <a:effectLst/>
                <a:latin typeface="+mn-lt"/>
                <a:ea typeface="+mn-ea"/>
                <a:cs typeface="+mn-cs"/>
              </a:rPr>
            </a:br>
            <a:r>
              <a:rPr lang="fr-FR" sz="1200" b="1" kern="1200" dirty="0">
                <a:solidFill>
                  <a:schemeClr val="tx1"/>
                </a:solidFill>
                <a:effectLst/>
                <a:latin typeface="+mn-lt"/>
                <a:ea typeface="+mn-ea"/>
                <a:cs typeface="+mn-cs"/>
              </a:rPr>
              <a:t>La batterie : </a:t>
            </a:r>
            <a:r>
              <a:rPr lang="fr-FR" sz="1200" kern="1200" dirty="0">
                <a:solidFill>
                  <a:schemeClr val="tx1"/>
                </a:solidFill>
                <a:effectLst/>
                <a:latin typeface="+mn-lt"/>
                <a:ea typeface="+mn-ea"/>
                <a:cs typeface="+mn-cs"/>
              </a:rPr>
              <a:t>au début des vélos à assistance électrique, les batteries étaient au plomb. Depuis, les plus répandues aujourd’hui : le Lithium Ion (Li-ion) et le Lithium polymère. Grâce à ces dernières technologies, les batteries sont désormais moins lourdes et toujours plus efficientes (autonomie, durée de charge…). Elles n’ont pas d’effet mémoire, proposent une meilleure durée de vie et il n’y a plus de problème de décharge profonde comme cela peut être sur les batteries au plomb (telles qu’on en retrouve sur les voitures). </a:t>
            </a:r>
            <a:br>
              <a:rPr lang="fr-FR" sz="1200" kern="1200" dirty="0">
                <a:solidFill>
                  <a:schemeClr val="tx1"/>
                </a:solidFill>
                <a:effectLst/>
                <a:latin typeface="+mn-lt"/>
                <a:ea typeface="+mn-ea"/>
                <a:cs typeface="+mn-cs"/>
              </a:rPr>
            </a:br>
            <a:r>
              <a:rPr lang="fr-FR" sz="1200" b="1" kern="1200" dirty="0">
                <a:solidFill>
                  <a:schemeClr val="tx1"/>
                </a:solidFill>
                <a:effectLst/>
                <a:latin typeface="+mn-lt"/>
                <a:ea typeface="+mn-ea"/>
                <a:cs typeface="+mn-cs"/>
              </a:rPr>
              <a:t>Ne pas confondre la puissance de la batterie avec la puissance électrique du moteur. </a:t>
            </a:r>
            <a:r>
              <a:rPr lang="fr-FR" sz="1200" kern="1200" dirty="0">
                <a:solidFill>
                  <a:schemeClr val="tx1"/>
                </a:solidFill>
                <a:effectLst/>
                <a:latin typeface="+mn-lt"/>
                <a:ea typeface="+mn-ea"/>
                <a:cs typeface="+mn-cs"/>
              </a:rPr>
              <a:t>La capacité d’une batterie est calculée en ampère-heure (Ah), allant de 8 à 14Ah. Cependant, vous trouverez régulièrement des mesures en Wattheure (Wh) – qui est le produit de la tension du moteur par l’ampérage de la batterie. Cette mesure apporte plus de précisions. Exemple : Moteur 36V / Batterie 8Ah : 288Wh. Si vous avez une batterie de 500Wh vous aurez plus d’autonomie.</a:t>
            </a:r>
          </a:p>
          <a:p>
            <a:endParaRPr lang="fr-FR" dirty="0"/>
          </a:p>
        </p:txBody>
      </p:sp>
      <p:sp>
        <p:nvSpPr>
          <p:cNvPr id="4" name="Espace réservé du numéro de diapositive 3"/>
          <p:cNvSpPr>
            <a:spLocks noGrp="1"/>
          </p:cNvSpPr>
          <p:nvPr>
            <p:ph type="sldNum" sz="quarter" idx="10"/>
          </p:nvPr>
        </p:nvSpPr>
        <p:spPr/>
        <p:txBody>
          <a:bodyPr/>
          <a:lstStyle/>
          <a:p>
            <a:fld id="{318C92FE-838A-3846-8999-88013C090C2D}" type="slidenum">
              <a:rPr lang="fr-FR" smtClean="0"/>
              <a:t>16</a:t>
            </a:fld>
            <a:endParaRPr lang="fr-FR"/>
          </a:p>
        </p:txBody>
      </p:sp>
    </p:spTree>
    <p:extLst>
      <p:ext uri="{BB962C8B-B14F-4D97-AF65-F5344CB8AC3E}">
        <p14:creationId xmlns:p14="http://schemas.microsoft.com/office/powerpoint/2010/main" val="461052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Quelque soit le type de batterie il n’y a plus d’effet mémoire, </a:t>
            </a:r>
          </a:p>
          <a:p>
            <a:r>
              <a:rPr lang="fr-FR" dirty="0"/>
              <a:t>Lire les commentaires faire remarquer le risque suite à un choc</a:t>
            </a:r>
          </a:p>
        </p:txBody>
      </p:sp>
      <p:sp>
        <p:nvSpPr>
          <p:cNvPr id="4" name="Espace réservé du numéro de diapositive 3"/>
          <p:cNvSpPr>
            <a:spLocks noGrp="1"/>
          </p:cNvSpPr>
          <p:nvPr>
            <p:ph type="sldNum" sz="quarter" idx="10"/>
          </p:nvPr>
        </p:nvSpPr>
        <p:spPr/>
        <p:txBody>
          <a:bodyPr/>
          <a:lstStyle/>
          <a:p>
            <a:fld id="{318C92FE-838A-3846-8999-88013C090C2D}" type="slidenum">
              <a:rPr lang="fr-FR" smtClean="0"/>
              <a:t>17</a:t>
            </a:fld>
            <a:endParaRPr lang="fr-FR"/>
          </a:p>
        </p:txBody>
      </p:sp>
    </p:spTree>
    <p:extLst>
      <p:ext uri="{BB962C8B-B14F-4D97-AF65-F5344CB8AC3E}">
        <p14:creationId xmlns:p14="http://schemas.microsoft.com/office/powerpoint/2010/main" val="3693177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Shape 495"/>
          <p:cNvSpPr>
            <a:spLocks noGrp="1" noRot="1" noChangeAspect="1"/>
          </p:cNvSpPr>
          <p:nvPr>
            <p:ph type="sldImg"/>
          </p:nvPr>
        </p:nvSpPr>
        <p:spPr>
          <a:prstGeom prst="rect">
            <a:avLst/>
          </a:prstGeom>
        </p:spPr>
        <p:txBody>
          <a:bodyPr/>
          <a:lstStyle/>
          <a:p>
            <a:endParaRPr/>
          </a:p>
        </p:txBody>
      </p:sp>
      <p:sp>
        <p:nvSpPr>
          <p:cNvPr id="496" name="Shape 496"/>
          <p:cNvSpPr>
            <a:spLocks noGrp="1"/>
          </p:cNvSpPr>
          <p:nvPr>
            <p:ph type="body" sz="quarter" idx="1"/>
          </p:nvPr>
        </p:nvSpPr>
        <p:spPr>
          <a:prstGeom prst="rect">
            <a:avLst/>
          </a:prstGeom>
        </p:spPr>
        <p:txBody>
          <a:bodyPr/>
          <a:lstStyle/>
          <a:p>
            <a:r>
              <a:t>Vélo urbain</a:t>
            </a:r>
          </a:p>
          <a:p>
            <a:r>
              <a:t>Vélo de randonnée</a:t>
            </a:r>
          </a:p>
        </p:txBody>
      </p:sp>
    </p:spTree>
    <p:extLst>
      <p:ext uri="{BB962C8B-B14F-4D97-AF65-F5344CB8AC3E}">
        <p14:creationId xmlns:p14="http://schemas.microsoft.com/office/powerpoint/2010/main" val="539540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Shape 504"/>
          <p:cNvSpPr>
            <a:spLocks noGrp="1" noRot="1" noChangeAspect="1"/>
          </p:cNvSpPr>
          <p:nvPr>
            <p:ph type="sldImg"/>
          </p:nvPr>
        </p:nvSpPr>
        <p:spPr>
          <a:prstGeom prst="rect">
            <a:avLst/>
          </a:prstGeom>
        </p:spPr>
        <p:txBody>
          <a:bodyPr/>
          <a:lstStyle/>
          <a:p>
            <a:endParaRPr/>
          </a:p>
        </p:txBody>
      </p:sp>
      <p:sp>
        <p:nvSpPr>
          <p:cNvPr id="505" name="Shape 505"/>
          <p:cNvSpPr>
            <a:spLocks noGrp="1"/>
          </p:cNvSpPr>
          <p:nvPr>
            <p:ph type="body" sz="quarter" idx="1"/>
          </p:nvPr>
        </p:nvSpPr>
        <p:spPr>
          <a:prstGeom prst="rect">
            <a:avLst/>
          </a:prstGeom>
        </p:spPr>
        <p:txBody>
          <a:bodyPr/>
          <a:lstStyle/>
          <a:p>
            <a:r>
              <a:t>VTT au dernière nouvelle il ne se vent plus que des VTT-AE chez les spécialistes,</a:t>
            </a:r>
          </a:p>
          <a:p>
            <a:r>
              <a:t>Cela pose question en therme de sécurité, </a:t>
            </a:r>
          </a:p>
        </p:txBody>
      </p:sp>
    </p:spTree>
    <p:extLst>
      <p:ext uri="{BB962C8B-B14F-4D97-AF65-F5344CB8AC3E}">
        <p14:creationId xmlns:p14="http://schemas.microsoft.com/office/powerpoint/2010/main" val="3177317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Shape 511"/>
          <p:cNvSpPr>
            <a:spLocks noGrp="1" noRot="1" noChangeAspect="1"/>
          </p:cNvSpPr>
          <p:nvPr>
            <p:ph type="sldImg"/>
          </p:nvPr>
        </p:nvSpPr>
        <p:spPr>
          <a:prstGeom prst="rect">
            <a:avLst/>
          </a:prstGeom>
        </p:spPr>
        <p:txBody>
          <a:bodyPr/>
          <a:lstStyle/>
          <a:p>
            <a:endParaRPr/>
          </a:p>
        </p:txBody>
      </p:sp>
      <p:sp>
        <p:nvSpPr>
          <p:cNvPr id="512" name="Shape 512"/>
          <p:cNvSpPr>
            <a:spLocks noGrp="1"/>
          </p:cNvSpPr>
          <p:nvPr>
            <p:ph type="body" sz="quarter" idx="1"/>
          </p:nvPr>
        </p:nvSpPr>
        <p:spPr>
          <a:prstGeom prst="rect">
            <a:avLst/>
          </a:prstGeom>
        </p:spPr>
        <p:txBody>
          <a:bodyPr/>
          <a:lstStyle/>
          <a:p>
            <a:r>
              <a:t>Vélo pliant</a:t>
            </a:r>
          </a:p>
          <a:p>
            <a:r>
              <a:t>Quelque soit votre type de VAE le plus important est votre comportement. </a:t>
            </a:r>
          </a:p>
          <a:p>
            <a:r>
              <a:t>Pensez à votre différentiel de vitesse quand vous doublez</a:t>
            </a:r>
          </a:p>
          <a:p>
            <a:r>
              <a:t>Surtout en VTT dans une grosse bosse </a:t>
            </a:r>
          </a:p>
        </p:txBody>
      </p:sp>
    </p:spTree>
    <p:extLst>
      <p:ext uri="{BB962C8B-B14F-4D97-AF65-F5344CB8AC3E}">
        <p14:creationId xmlns:p14="http://schemas.microsoft.com/office/powerpoint/2010/main" val="3071175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Se présenter et expliquer le but de la réunion</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9943BCB-DF89-42B9-B8E3-17817CDC73A5}" type="slidenum">
              <a:rPr kumimoji="0" lang="fr-FR"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940411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Lire et passer rapidement à la suivante</a:t>
            </a:r>
            <a:r>
              <a:rPr lang="fr-FR" dirty="0">
                <a:effectLst/>
              </a:rPr>
              <a:t> </a:t>
            </a:r>
            <a:endParaRPr lang="fr-FR" dirty="0"/>
          </a:p>
        </p:txBody>
      </p:sp>
      <p:sp>
        <p:nvSpPr>
          <p:cNvPr id="4" name="Espace réservé du numéro de diapositive 3"/>
          <p:cNvSpPr>
            <a:spLocks noGrp="1"/>
          </p:cNvSpPr>
          <p:nvPr>
            <p:ph type="sldNum" sz="quarter" idx="10"/>
          </p:nvPr>
        </p:nvSpPr>
        <p:spPr/>
        <p:txBody>
          <a:bodyPr/>
          <a:lstStyle/>
          <a:p>
            <a:fld id="{318C92FE-838A-3846-8999-88013C090C2D}" type="slidenum">
              <a:rPr lang="fr-FR" smtClean="0"/>
              <a:t>21</a:t>
            </a:fld>
            <a:endParaRPr lang="fr-FR"/>
          </a:p>
        </p:txBody>
      </p:sp>
    </p:spTree>
    <p:extLst>
      <p:ext uri="{BB962C8B-B14F-4D97-AF65-F5344CB8AC3E}">
        <p14:creationId xmlns:p14="http://schemas.microsoft.com/office/powerpoint/2010/main" val="1643897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Lire</a:t>
            </a:r>
          </a:p>
        </p:txBody>
      </p:sp>
      <p:sp>
        <p:nvSpPr>
          <p:cNvPr id="4" name="Espace réservé du numéro de diapositive 3"/>
          <p:cNvSpPr>
            <a:spLocks noGrp="1"/>
          </p:cNvSpPr>
          <p:nvPr>
            <p:ph type="sldNum" sz="quarter" idx="10"/>
          </p:nvPr>
        </p:nvSpPr>
        <p:spPr/>
        <p:txBody>
          <a:bodyPr/>
          <a:lstStyle/>
          <a:p>
            <a:fld id="{318C92FE-838A-3846-8999-88013C090C2D}" type="slidenum">
              <a:rPr lang="fr-FR" smtClean="0"/>
              <a:t>22</a:t>
            </a:fld>
            <a:endParaRPr lang="fr-FR"/>
          </a:p>
        </p:txBody>
      </p:sp>
    </p:spTree>
    <p:extLst>
      <p:ext uri="{BB962C8B-B14F-4D97-AF65-F5344CB8AC3E}">
        <p14:creationId xmlns:p14="http://schemas.microsoft.com/office/powerpoint/2010/main" val="3818532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Shape 529"/>
          <p:cNvSpPr>
            <a:spLocks noGrp="1" noRot="1" noChangeAspect="1"/>
          </p:cNvSpPr>
          <p:nvPr>
            <p:ph type="sldImg"/>
          </p:nvPr>
        </p:nvSpPr>
        <p:spPr>
          <a:prstGeom prst="rect">
            <a:avLst/>
          </a:prstGeom>
        </p:spPr>
        <p:txBody>
          <a:bodyPr/>
          <a:lstStyle/>
          <a:p>
            <a:endParaRPr/>
          </a:p>
        </p:txBody>
      </p:sp>
      <p:sp>
        <p:nvSpPr>
          <p:cNvPr id="530" name="Shape 530"/>
          <p:cNvSpPr>
            <a:spLocks noGrp="1"/>
          </p:cNvSpPr>
          <p:nvPr>
            <p:ph type="body" sz="quarter" idx="1"/>
          </p:nvPr>
        </p:nvSpPr>
        <p:spPr>
          <a:prstGeom prst="rect">
            <a:avLst/>
          </a:prstGeom>
        </p:spPr>
        <p:txBody>
          <a:bodyPr/>
          <a:lstStyle/>
          <a:p>
            <a:r>
              <a:rPr dirty="0" err="1"/>
              <a:t>il</a:t>
            </a:r>
            <a:r>
              <a:rPr dirty="0"/>
              <a:t> </a:t>
            </a:r>
            <a:r>
              <a:rPr dirty="0" err="1"/>
              <a:t>est</a:t>
            </a:r>
            <a:r>
              <a:rPr dirty="0"/>
              <a:t> important pour </a:t>
            </a:r>
            <a:r>
              <a:rPr dirty="0" err="1"/>
              <a:t>éviter</a:t>
            </a:r>
            <a:r>
              <a:rPr dirty="0"/>
              <a:t> un fort courant </a:t>
            </a:r>
            <a:r>
              <a:rPr dirty="0" err="1"/>
              <a:t>d’appel</a:t>
            </a:r>
            <a:r>
              <a:rPr dirty="0"/>
              <a:t> qui </a:t>
            </a:r>
            <a:r>
              <a:rPr b="1" dirty="0" err="1"/>
              <a:t>fragilise</a:t>
            </a:r>
            <a:r>
              <a:rPr b="1" dirty="0"/>
              <a:t> et use la batterie</a:t>
            </a:r>
            <a:r>
              <a:rPr dirty="0"/>
              <a:t> et pour </a:t>
            </a:r>
            <a:r>
              <a:rPr dirty="0" err="1"/>
              <a:t>votre</a:t>
            </a:r>
            <a:r>
              <a:rPr dirty="0"/>
              <a:t> sécurité de </a:t>
            </a:r>
            <a:r>
              <a:rPr dirty="0" err="1"/>
              <a:t>démarrer</a:t>
            </a:r>
            <a:r>
              <a:rPr dirty="0"/>
              <a:t> sur le premier mode </a:t>
            </a:r>
            <a:r>
              <a:rPr dirty="0" err="1"/>
              <a:t>d’assistance</a:t>
            </a:r>
            <a:r>
              <a:rPr dirty="0"/>
              <a:t> et </a:t>
            </a:r>
            <a:r>
              <a:rPr dirty="0" err="1"/>
              <a:t>monter</a:t>
            </a:r>
            <a:r>
              <a:rPr dirty="0"/>
              <a:t> </a:t>
            </a:r>
            <a:r>
              <a:rPr dirty="0" err="1"/>
              <a:t>progressivement</a:t>
            </a:r>
            <a:r>
              <a:rPr dirty="0"/>
              <a:t> </a:t>
            </a:r>
            <a:r>
              <a:rPr dirty="0" err="1"/>
              <a:t>en</a:t>
            </a:r>
            <a:r>
              <a:rPr dirty="0"/>
              <a:t> puissance </a:t>
            </a:r>
          </a:p>
        </p:txBody>
      </p:sp>
    </p:spTree>
    <p:extLst>
      <p:ext uri="{BB962C8B-B14F-4D97-AF65-F5344CB8AC3E}">
        <p14:creationId xmlns:p14="http://schemas.microsoft.com/office/powerpoint/2010/main" val="1226911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ou de jouer avec le dérailleur pour ne pas partir en pleine puissance. Pensez-y à chaque arrêt (feu rouge, stop, etc…) </a:t>
            </a:r>
          </a:p>
          <a:p>
            <a:endParaRPr lang="fr-FR" dirty="0"/>
          </a:p>
        </p:txBody>
      </p:sp>
      <p:sp>
        <p:nvSpPr>
          <p:cNvPr id="4" name="Espace réservé du numéro de diapositive 3"/>
          <p:cNvSpPr>
            <a:spLocks noGrp="1"/>
          </p:cNvSpPr>
          <p:nvPr>
            <p:ph type="sldNum" sz="quarter" idx="10"/>
          </p:nvPr>
        </p:nvSpPr>
        <p:spPr/>
        <p:txBody>
          <a:bodyPr/>
          <a:lstStyle/>
          <a:p>
            <a:fld id="{318C92FE-838A-3846-8999-88013C090C2D}" type="slidenum">
              <a:rPr lang="fr-FR" smtClean="0"/>
              <a:t>24</a:t>
            </a:fld>
            <a:endParaRPr lang="fr-FR"/>
          </a:p>
        </p:txBody>
      </p:sp>
    </p:spTree>
    <p:extLst>
      <p:ext uri="{BB962C8B-B14F-4D97-AF65-F5344CB8AC3E}">
        <p14:creationId xmlns:p14="http://schemas.microsoft.com/office/powerpoint/2010/main" val="1836178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Lire en attente d’</a:t>
            </a:r>
            <a:r>
              <a:rPr lang="fr-FR" dirty="0" err="1"/>
              <a:t>éclaississement</a:t>
            </a:r>
            <a:r>
              <a:rPr lang="fr-FR" dirty="0"/>
              <a:t> du Gouvernement Un vélo modifié devrait passer au Mines</a:t>
            </a:r>
          </a:p>
        </p:txBody>
      </p:sp>
      <p:sp>
        <p:nvSpPr>
          <p:cNvPr id="4" name="Espace réservé du numéro de diapositive 3"/>
          <p:cNvSpPr>
            <a:spLocks noGrp="1"/>
          </p:cNvSpPr>
          <p:nvPr>
            <p:ph type="sldNum" sz="quarter" idx="10"/>
          </p:nvPr>
        </p:nvSpPr>
        <p:spPr/>
        <p:txBody>
          <a:bodyPr/>
          <a:lstStyle/>
          <a:p>
            <a:fld id="{318C92FE-838A-3846-8999-88013C090C2D}" type="slidenum">
              <a:rPr lang="fr-FR" smtClean="0"/>
              <a:t>25</a:t>
            </a:fld>
            <a:endParaRPr lang="fr-FR"/>
          </a:p>
        </p:txBody>
      </p:sp>
    </p:spTree>
    <p:extLst>
      <p:ext uri="{BB962C8B-B14F-4D97-AF65-F5344CB8AC3E}">
        <p14:creationId xmlns:p14="http://schemas.microsoft.com/office/powerpoint/2010/main" val="2520228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Shape 546"/>
          <p:cNvSpPr>
            <a:spLocks noGrp="1" noRot="1" noChangeAspect="1"/>
          </p:cNvSpPr>
          <p:nvPr>
            <p:ph type="sldImg"/>
          </p:nvPr>
        </p:nvSpPr>
        <p:spPr>
          <a:prstGeom prst="rect">
            <a:avLst/>
          </a:prstGeom>
        </p:spPr>
        <p:txBody>
          <a:bodyPr/>
          <a:lstStyle/>
          <a:p>
            <a:endParaRPr/>
          </a:p>
        </p:txBody>
      </p:sp>
      <p:sp>
        <p:nvSpPr>
          <p:cNvPr id="547" name="Shape 547"/>
          <p:cNvSpPr>
            <a:spLocks noGrp="1"/>
          </p:cNvSpPr>
          <p:nvPr>
            <p:ph type="body" sz="quarter" idx="1"/>
          </p:nvPr>
        </p:nvSpPr>
        <p:spPr>
          <a:prstGeom prst="rect">
            <a:avLst/>
          </a:prstGeom>
        </p:spPr>
        <p:txBody>
          <a:bodyPr/>
          <a:lstStyle/>
          <a:p>
            <a:r>
              <a:t>Moteur roue avant</a:t>
            </a:r>
          </a:p>
          <a:p>
            <a:r>
              <a:t>Moteur roue arrière avec parfois le capteur de pédalage et le capteur de puissance intégré</a:t>
            </a:r>
          </a:p>
        </p:txBody>
      </p:sp>
    </p:spTree>
    <p:extLst>
      <p:ext uri="{BB962C8B-B14F-4D97-AF65-F5344CB8AC3E}">
        <p14:creationId xmlns:p14="http://schemas.microsoft.com/office/powerpoint/2010/main" val="3224921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Shape 552"/>
          <p:cNvSpPr>
            <a:spLocks noGrp="1" noRot="1" noChangeAspect="1"/>
          </p:cNvSpPr>
          <p:nvPr>
            <p:ph type="sldImg"/>
          </p:nvPr>
        </p:nvSpPr>
        <p:spPr>
          <a:prstGeom prst="rect">
            <a:avLst/>
          </a:prstGeom>
        </p:spPr>
        <p:txBody>
          <a:bodyPr/>
          <a:lstStyle/>
          <a:p>
            <a:endParaRPr/>
          </a:p>
        </p:txBody>
      </p:sp>
      <p:sp>
        <p:nvSpPr>
          <p:cNvPr id="553" name="Shape 553"/>
          <p:cNvSpPr>
            <a:spLocks noGrp="1"/>
          </p:cNvSpPr>
          <p:nvPr>
            <p:ph type="body" sz="quarter" idx="1"/>
          </p:nvPr>
        </p:nvSpPr>
        <p:spPr>
          <a:prstGeom prst="rect">
            <a:avLst/>
          </a:prstGeom>
        </p:spPr>
        <p:txBody>
          <a:bodyPr/>
          <a:lstStyle/>
          <a:p>
            <a:r>
              <a:rPr dirty="0"/>
              <a:t>Kit de </a:t>
            </a:r>
            <a:r>
              <a:rPr dirty="0" err="1"/>
              <a:t>pédalier</a:t>
            </a:r>
            <a:endParaRPr dirty="0"/>
          </a:p>
          <a:p>
            <a:r>
              <a:rPr dirty="0"/>
              <a:t>Attention avec </a:t>
            </a:r>
            <a:r>
              <a:rPr dirty="0" err="1"/>
              <a:t>ses</a:t>
            </a:r>
            <a:r>
              <a:rPr dirty="0"/>
              <a:t> kit </a:t>
            </a:r>
            <a:r>
              <a:rPr dirty="0" err="1"/>
              <a:t>voir</a:t>
            </a:r>
            <a:r>
              <a:rPr dirty="0"/>
              <a:t> s</a:t>
            </a:r>
            <a:r>
              <a:rPr lang="fr-FR" dirty="0"/>
              <a:t>'</a:t>
            </a:r>
            <a:r>
              <a:rPr dirty="0" err="1"/>
              <a:t>ils</a:t>
            </a:r>
            <a:r>
              <a:rPr dirty="0"/>
              <a:t> </a:t>
            </a:r>
            <a:r>
              <a:rPr dirty="0" err="1"/>
              <a:t>sont</a:t>
            </a:r>
            <a:r>
              <a:rPr dirty="0"/>
              <a:t> adaptable à </a:t>
            </a:r>
            <a:r>
              <a:rPr dirty="0" err="1"/>
              <a:t>votre</a:t>
            </a:r>
            <a:r>
              <a:rPr dirty="0"/>
              <a:t> </a:t>
            </a:r>
            <a:r>
              <a:rPr dirty="0" err="1"/>
              <a:t>vélo</a:t>
            </a:r>
            <a:r>
              <a:rPr dirty="0"/>
              <a:t> par rapport au cadre</a:t>
            </a:r>
          </a:p>
          <a:p>
            <a:endParaRPr dirty="0"/>
          </a:p>
        </p:txBody>
      </p:sp>
    </p:spTree>
    <p:extLst>
      <p:ext uri="{BB962C8B-B14F-4D97-AF65-F5344CB8AC3E}">
        <p14:creationId xmlns:p14="http://schemas.microsoft.com/office/powerpoint/2010/main" val="2369908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Lire</a:t>
            </a:r>
          </a:p>
        </p:txBody>
      </p:sp>
      <p:sp>
        <p:nvSpPr>
          <p:cNvPr id="4" name="Espace réservé du numéro de diapositive 3"/>
          <p:cNvSpPr>
            <a:spLocks noGrp="1"/>
          </p:cNvSpPr>
          <p:nvPr>
            <p:ph type="sldNum" sz="quarter" idx="10"/>
          </p:nvPr>
        </p:nvSpPr>
        <p:spPr/>
        <p:txBody>
          <a:bodyPr/>
          <a:lstStyle/>
          <a:p>
            <a:fld id="{318C92FE-838A-3846-8999-88013C090C2D}" type="slidenum">
              <a:rPr lang="fr-FR" smtClean="0"/>
              <a:t>28</a:t>
            </a:fld>
            <a:endParaRPr lang="fr-FR"/>
          </a:p>
        </p:txBody>
      </p:sp>
    </p:spTree>
    <p:extLst>
      <p:ext uri="{BB962C8B-B14F-4D97-AF65-F5344CB8AC3E}">
        <p14:creationId xmlns:p14="http://schemas.microsoft.com/office/powerpoint/2010/main" val="3420768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Lire</a:t>
            </a:r>
          </a:p>
        </p:txBody>
      </p:sp>
      <p:sp>
        <p:nvSpPr>
          <p:cNvPr id="4" name="Espace réservé du numéro de diapositive 3"/>
          <p:cNvSpPr>
            <a:spLocks noGrp="1"/>
          </p:cNvSpPr>
          <p:nvPr>
            <p:ph type="sldNum" sz="quarter" idx="10"/>
          </p:nvPr>
        </p:nvSpPr>
        <p:spPr/>
        <p:txBody>
          <a:bodyPr/>
          <a:lstStyle/>
          <a:p>
            <a:fld id="{318C92FE-838A-3846-8999-88013C090C2D}" type="slidenum">
              <a:rPr lang="fr-FR" smtClean="0"/>
              <a:t>29</a:t>
            </a:fld>
            <a:endParaRPr lang="fr-FR"/>
          </a:p>
        </p:txBody>
      </p:sp>
    </p:spTree>
    <p:extLst>
      <p:ext uri="{BB962C8B-B14F-4D97-AF65-F5344CB8AC3E}">
        <p14:creationId xmlns:p14="http://schemas.microsoft.com/office/powerpoint/2010/main" val="666943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a:t>Lire</a:t>
            </a:r>
          </a:p>
          <a:p>
            <a:endParaRPr lang="fr-FR" dirty="0"/>
          </a:p>
        </p:txBody>
      </p:sp>
      <p:sp>
        <p:nvSpPr>
          <p:cNvPr id="4" name="Espace réservé du numéro de diapositive 3"/>
          <p:cNvSpPr>
            <a:spLocks noGrp="1"/>
          </p:cNvSpPr>
          <p:nvPr>
            <p:ph type="sldNum" sz="quarter" idx="10"/>
          </p:nvPr>
        </p:nvSpPr>
        <p:spPr/>
        <p:txBody>
          <a:bodyPr/>
          <a:lstStyle/>
          <a:p>
            <a:fld id="{318C92FE-838A-3846-8999-88013C090C2D}" type="slidenum">
              <a:rPr lang="fr-FR" smtClean="0"/>
              <a:t>30</a:t>
            </a:fld>
            <a:endParaRPr lang="fr-FR"/>
          </a:p>
        </p:txBody>
      </p:sp>
    </p:spTree>
    <p:extLst>
      <p:ext uri="{BB962C8B-B14F-4D97-AF65-F5344CB8AC3E}">
        <p14:creationId xmlns:p14="http://schemas.microsoft.com/office/powerpoint/2010/main" val="1050570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Shape 398"/>
          <p:cNvSpPr>
            <a:spLocks noGrp="1" noRot="1" noChangeAspect="1"/>
          </p:cNvSpPr>
          <p:nvPr>
            <p:ph type="sldImg"/>
          </p:nvPr>
        </p:nvSpPr>
        <p:spPr>
          <a:prstGeom prst="rect">
            <a:avLst/>
          </a:prstGeom>
        </p:spPr>
        <p:txBody>
          <a:bodyPr/>
          <a:lstStyle/>
          <a:p>
            <a:endParaRPr/>
          </a:p>
        </p:txBody>
      </p:sp>
      <p:sp>
        <p:nvSpPr>
          <p:cNvPr id="399" name="Shape 399"/>
          <p:cNvSpPr>
            <a:spLocks noGrp="1"/>
          </p:cNvSpPr>
          <p:nvPr>
            <p:ph type="body" sz="quarter" idx="1"/>
          </p:nvPr>
        </p:nvSpPr>
        <p:spPr>
          <a:prstGeom prst="rect">
            <a:avLst/>
          </a:prstGeom>
        </p:spPr>
        <p:txBody>
          <a:bodyPr/>
          <a:lstStyle/>
          <a:p>
            <a:r>
              <a:t>Tout le monde connait l’ancêtre du vélo=&gt; la DRAISIENNE</a:t>
            </a:r>
          </a:p>
          <a:p>
            <a:r>
              <a:t>La draisienne est inventée en </a:t>
            </a:r>
            <a:r>
              <a:rPr u="sng">
                <a:solidFill>
                  <a:srgbClr val="0000FF"/>
                </a:solidFill>
                <a:uFill>
                  <a:solidFill>
                    <a:srgbClr val="0000FF"/>
                  </a:solidFill>
                </a:uFill>
                <a:hlinkClick r:id="rId3"/>
              </a:rPr>
              <a:t>1817</a:t>
            </a:r>
            <a:r>
              <a:t> par un baron , </a:t>
            </a:r>
            <a:r>
              <a:rPr u="sng">
                <a:solidFill>
                  <a:srgbClr val="0000FF"/>
                </a:solidFill>
                <a:uFill>
                  <a:solidFill>
                    <a:srgbClr val="0000FF"/>
                  </a:solidFill>
                </a:uFill>
                <a:hlinkClick r:id="rId4"/>
              </a:rPr>
              <a:t>Karl von Drais</a:t>
            </a:r>
            <a:r>
              <a:t> d'où son nom. Il établit un premier record le </a:t>
            </a:r>
            <a:r>
              <a:rPr u="sng">
                <a:solidFill>
                  <a:srgbClr val="0000FF"/>
                </a:solidFill>
                <a:uFill>
                  <a:solidFill>
                    <a:srgbClr val="0000FF"/>
                  </a:solidFill>
                </a:uFill>
                <a:hlinkClick r:id="rId5"/>
              </a:rPr>
              <a:t>12</a:t>
            </a:r>
            <a:r>
              <a:t> </a:t>
            </a:r>
            <a:r>
              <a:rPr u="sng">
                <a:solidFill>
                  <a:srgbClr val="0000FF"/>
                </a:solidFill>
                <a:uFill>
                  <a:solidFill>
                    <a:srgbClr val="0000FF"/>
                  </a:solidFill>
                </a:uFill>
                <a:hlinkClick r:id="rId6"/>
              </a:rPr>
              <a:t>juin</a:t>
            </a:r>
            <a:r>
              <a:t> </a:t>
            </a:r>
            <a:r>
              <a:rPr u="sng">
                <a:solidFill>
                  <a:srgbClr val="0000FF"/>
                </a:solidFill>
                <a:uFill>
                  <a:solidFill>
                    <a:srgbClr val="0000FF"/>
                  </a:solidFill>
                </a:uFill>
                <a:hlinkClick r:id="rId3"/>
              </a:rPr>
              <a:t>1817</a:t>
            </a:r>
            <a:r>
              <a:t>, parcourant 14,4 km en 1 heure</a:t>
            </a:r>
          </a:p>
          <a:p>
            <a:r>
              <a:t>La draisienne est expérimentée à </a:t>
            </a:r>
            <a:r>
              <a:rPr u="sng">
                <a:solidFill>
                  <a:srgbClr val="0000FF"/>
                </a:solidFill>
                <a:uFill>
                  <a:solidFill>
                    <a:srgbClr val="0000FF"/>
                  </a:solidFill>
                </a:uFill>
                <a:hlinkClick r:id="rId7"/>
              </a:rPr>
              <a:t>Paris</a:t>
            </a:r>
            <a:r>
              <a:t>, par son inventeur, le </a:t>
            </a:r>
            <a:r>
              <a:rPr u="sng">
                <a:solidFill>
                  <a:srgbClr val="0000FF"/>
                </a:solidFill>
                <a:uFill>
                  <a:solidFill>
                    <a:srgbClr val="0000FF"/>
                  </a:solidFill>
                </a:uFill>
                <a:hlinkClick r:id="rId8"/>
              </a:rPr>
              <a:t>7 avril</a:t>
            </a:r>
            <a:r>
              <a:t> </a:t>
            </a:r>
            <a:r>
              <a:rPr u="sng">
                <a:solidFill>
                  <a:srgbClr val="0000FF"/>
                </a:solidFill>
                <a:uFill>
                  <a:solidFill>
                    <a:srgbClr val="0000FF"/>
                  </a:solidFill>
                </a:uFill>
                <a:hlinkClick r:id="rId9"/>
              </a:rPr>
              <a:t>1818</a:t>
            </a:r>
            <a:r>
              <a:t> au </a:t>
            </a:r>
            <a:r>
              <a:rPr u="sng">
                <a:solidFill>
                  <a:srgbClr val="0000FF"/>
                </a:solidFill>
                <a:uFill>
                  <a:solidFill>
                    <a:srgbClr val="0000FF"/>
                  </a:solidFill>
                </a:uFill>
                <a:hlinkClick r:id="rId10"/>
              </a:rPr>
              <a:t>carrefour de l'Observatoire</a:t>
            </a:r>
          </a:p>
        </p:txBody>
      </p:sp>
    </p:spTree>
    <p:extLst>
      <p:ext uri="{BB962C8B-B14F-4D97-AF65-F5344CB8AC3E}">
        <p14:creationId xmlns:p14="http://schemas.microsoft.com/office/powerpoint/2010/main" val="3065647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Pour le moment les Cyclo-montagnardes sont interdit, peut-être une modification à venir pour la formule en deux jours </a:t>
            </a:r>
          </a:p>
        </p:txBody>
      </p:sp>
      <p:sp>
        <p:nvSpPr>
          <p:cNvPr id="4" name="Espace réservé du numéro de diapositive 3"/>
          <p:cNvSpPr>
            <a:spLocks noGrp="1"/>
          </p:cNvSpPr>
          <p:nvPr>
            <p:ph type="sldNum" sz="quarter" idx="10"/>
          </p:nvPr>
        </p:nvSpPr>
        <p:spPr/>
        <p:txBody>
          <a:bodyPr/>
          <a:lstStyle/>
          <a:p>
            <a:fld id="{318C92FE-838A-3846-8999-88013C090C2D}" type="slidenum">
              <a:rPr lang="fr-FR" smtClean="0"/>
              <a:t>31</a:t>
            </a:fld>
            <a:endParaRPr lang="fr-FR"/>
          </a:p>
        </p:txBody>
      </p:sp>
    </p:spTree>
    <p:extLst>
      <p:ext uri="{BB962C8B-B14F-4D97-AF65-F5344CB8AC3E}">
        <p14:creationId xmlns:p14="http://schemas.microsoft.com/office/powerpoint/2010/main" val="18242958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Préciser que la dernière phrase est pour un groupe vélo normal VAE</a:t>
            </a:r>
            <a:r>
              <a:rPr lang="fr-FR" dirty="0">
                <a:effectLst/>
              </a:rPr>
              <a:t> </a:t>
            </a:r>
            <a:endParaRPr lang="fr-FR" dirty="0"/>
          </a:p>
        </p:txBody>
      </p:sp>
      <p:sp>
        <p:nvSpPr>
          <p:cNvPr id="4" name="Espace réservé du numéro de diapositive 3"/>
          <p:cNvSpPr>
            <a:spLocks noGrp="1"/>
          </p:cNvSpPr>
          <p:nvPr>
            <p:ph type="sldNum" sz="quarter" idx="10"/>
          </p:nvPr>
        </p:nvSpPr>
        <p:spPr/>
        <p:txBody>
          <a:bodyPr/>
          <a:lstStyle/>
          <a:p>
            <a:fld id="{318C92FE-838A-3846-8999-88013C090C2D}" type="slidenum">
              <a:rPr lang="fr-FR" smtClean="0"/>
              <a:t>32</a:t>
            </a:fld>
            <a:endParaRPr lang="fr-FR"/>
          </a:p>
        </p:txBody>
      </p:sp>
    </p:spTree>
    <p:extLst>
      <p:ext uri="{BB962C8B-B14F-4D97-AF65-F5344CB8AC3E}">
        <p14:creationId xmlns:p14="http://schemas.microsoft.com/office/powerpoint/2010/main" val="33393414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La Charte qui est disponible sur le site Fédéral. Rappel de l’accès</a:t>
            </a:r>
            <a:r>
              <a:rPr lang="fr-FR" sz="1200" kern="1200" baseline="0" dirty="0">
                <a:solidFill>
                  <a:schemeClr val="tx1"/>
                </a:solidFill>
                <a:effectLst/>
                <a:latin typeface="+mn-lt"/>
                <a:ea typeface="+mn-ea"/>
                <a:cs typeface="+mn-cs"/>
              </a:rPr>
              <a:t> : </a:t>
            </a:r>
            <a:r>
              <a:rPr lang="fr-FR" sz="1200" kern="1200" baseline="0" dirty="0" err="1">
                <a:solidFill>
                  <a:schemeClr val="tx1"/>
                </a:solidFill>
                <a:effectLst/>
                <a:latin typeface="+mn-lt"/>
                <a:ea typeface="+mn-ea"/>
                <a:cs typeface="+mn-cs"/>
              </a:rPr>
              <a:t>www.ffcyclo.org</a:t>
            </a:r>
            <a:r>
              <a:rPr lang="fr-FR" sz="1200" kern="1200" baseline="0" dirty="0">
                <a:solidFill>
                  <a:schemeClr val="tx1"/>
                </a:solidFill>
                <a:effectLst/>
                <a:latin typeface="+mn-lt"/>
                <a:ea typeface="+mn-ea"/>
                <a:cs typeface="+mn-cs"/>
              </a:rPr>
              <a:t> (identifiant et mot de passe)</a:t>
            </a:r>
            <a:endParaRPr lang="fr-FR" dirty="0"/>
          </a:p>
        </p:txBody>
      </p:sp>
      <p:sp>
        <p:nvSpPr>
          <p:cNvPr id="4" name="Espace réservé du numéro de diapositive 3"/>
          <p:cNvSpPr>
            <a:spLocks noGrp="1"/>
          </p:cNvSpPr>
          <p:nvPr>
            <p:ph type="sldNum" sz="quarter" idx="10"/>
          </p:nvPr>
        </p:nvSpPr>
        <p:spPr/>
        <p:txBody>
          <a:bodyPr/>
          <a:lstStyle/>
          <a:p>
            <a:fld id="{318C92FE-838A-3846-8999-88013C090C2D}" type="slidenum">
              <a:rPr lang="fr-FR" smtClean="0"/>
              <a:t>33</a:t>
            </a:fld>
            <a:endParaRPr lang="fr-FR"/>
          </a:p>
        </p:txBody>
      </p:sp>
    </p:spTree>
    <p:extLst>
      <p:ext uri="{BB962C8B-B14F-4D97-AF65-F5344CB8AC3E}">
        <p14:creationId xmlns:p14="http://schemas.microsoft.com/office/powerpoint/2010/main" val="17469237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Lire.  </a:t>
            </a:r>
            <a:endParaRPr lang="fr-FR" dirty="0"/>
          </a:p>
        </p:txBody>
      </p:sp>
      <p:sp>
        <p:nvSpPr>
          <p:cNvPr id="4" name="Espace réservé du numéro de diapositive 3"/>
          <p:cNvSpPr>
            <a:spLocks noGrp="1"/>
          </p:cNvSpPr>
          <p:nvPr>
            <p:ph type="sldNum" sz="quarter" idx="10"/>
          </p:nvPr>
        </p:nvSpPr>
        <p:spPr/>
        <p:txBody>
          <a:bodyPr/>
          <a:lstStyle/>
          <a:p>
            <a:fld id="{318C92FE-838A-3846-8999-88013C090C2D}" type="slidenum">
              <a:rPr lang="fr-FR" smtClean="0"/>
              <a:t>34</a:t>
            </a:fld>
            <a:endParaRPr lang="fr-FR"/>
          </a:p>
        </p:txBody>
      </p:sp>
    </p:spTree>
    <p:extLst>
      <p:ext uri="{BB962C8B-B14F-4D97-AF65-F5344CB8AC3E}">
        <p14:creationId xmlns:p14="http://schemas.microsoft.com/office/powerpoint/2010/main" val="1615477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Il y a bien un moteur de 250w et une batterie mais qu’un interrupteur ON/OFF l’assistance n’est pas régulée par un capteur de pédalage ni limitée à 25km/h </a:t>
            </a:r>
            <a:endParaRPr lang="fr-FR" dirty="0"/>
          </a:p>
        </p:txBody>
      </p:sp>
      <p:sp>
        <p:nvSpPr>
          <p:cNvPr id="4" name="Espace réservé du numéro de diapositive 3"/>
          <p:cNvSpPr>
            <a:spLocks noGrp="1"/>
          </p:cNvSpPr>
          <p:nvPr>
            <p:ph type="sldNum" sz="quarter" idx="10"/>
          </p:nvPr>
        </p:nvSpPr>
        <p:spPr/>
        <p:txBody>
          <a:bodyPr/>
          <a:lstStyle/>
          <a:p>
            <a:fld id="{318C92FE-838A-3846-8999-88013C090C2D}" type="slidenum">
              <a:rPr lang="fr-FR" smtClean="0"/>
              <a:t>35</a:t>
            </a:fld>
            <a:endParaRPr lang="fr-FR"/>
          </a:p>
        </p:txBody>
      </p:sp>
    </p:spTree>
    <p:extLst>
      <p:ext uri="{BB962C8B-B14F-4D97-AF65-F5344CB8AC3E}">
        <p14:creationId xmlns:p14="http://schemas.microsoft.com/office/powerpoint/2010/main" val="560596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Attention à la pub sur le net : </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ici le fabricant parle de VAE car il dit « pour démarrer il faut pédaler » - Mais on en est loin avec la vitesse à 75km/h</a:t>
            </a:r>
            <a:r>
              <a:rPr lang="fr-FR" dirty="0">
                <a:effectLst/>
              </a:rPr>
              <a:t>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318C92FE-838A-3846-8999-88013C090C2D}" type="slidenum">
              <a:rPr lang="fr-FR" smtClean="0"/>
              <a:t>36</a:t>
            </a:fld>
            <a:endParaRPr lang="fr-FR"/>
          </a:p>
        </p:txBody>
      </p:sp>
    </p:spTree>
    <p:extLst>
      <p:ext uri="{BB962C8B-B14F-4D97-AF65-F5344CB8AC3E}">
        <p14:creationId xmlns:p14="http://schemas.microsoft.com/office/powerpoint/2010/main" val="21357852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a:t>Lire=&gt;Disposer, depuis le 1er juillet 2004, d’une plaque d’immatriculation donc d’une carte grise</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a:t>=&gt;Disposer du brevet de sécurité routière, ou d’un permis de conduire correspondant,</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a:t> </a:t>
            </a:r>
          </a:p>
          <a:p>
            <a:endParaRPr lang="fr-FR" dirty="0"/>
          </a:p>
        </p:txBody>
      </p:sp>
      <p:sp>
        <p:nvSpPr>
          <p:cNvPr id="4" name="Espace réservé du numéro de diapositive 3"/>
          <p:cNvSpPr>
            <a:spLocks noGrp="1"/>
          </p:cNvSpPr>
          <p:nvPr>
            <p:ph type="sldNum" sz="quarter" idx="10"/>
          </p:nvPr>
        </p:nvSpPr>
        <p:spPr/>
        <p:txBody>
          <a:bodyPr/>
          <a:lstStyle/>
          <a:p>
            <a:fld id="{318C92FE-838A-3846-8999-88013C090C2D}" type="slidenum">
              <a:rPr lang="fr-FR" smtClean="0"/>
              <a:t>37</a:t>
            </a:fld>
            <a:endParaRPr lang="fr-FR"/>
          </a:p>
        </p:txBody>
      </p:sp>
    </p:spTree>
    <p:extLst>
      <p:ext uri="{BB962C8B-B14F-4D97-AF65-F5344CB8AC3E}">
        <p14:creationId xmlns:p14="http://schemas.microsoft.com/office/powerpoint/2010/main" val="10159336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Lire. Sur la photo il manque les gants mais aussi les clignotants article R313-14 du Code de la route pour les feux indicateurs de direction des cyclomoteurs.</a:t>
            </a:r>
          </a:p>
          <a:p>
            <a:endParaRPr lang="fr-FR" dirty="0"/>
          </a:p>
        </p:txBody>
      </p:sp>
      <p:sp>
        <p:nvSpPr>
          <p:cNvPr id="4" name="Espace réservé du numéro de diapositive 3"/>
          <p:cNvSpPr>
            <a:spLocks noGrp="1"/>
          </p:cNvSpPr>
          <p:nvPr>
            <p:ph type="sldNum" sz="quarter" idx="10"/>
          </p:nvPr>
        </p:nvSpPr>
        <p:spPr/>
        <p:txBody>
          <a:bodyPr/>
          <a:lstStyle/>
          <a:p>
            <a:fld id="{318C92FE-838A-3846-8999-88013C090C2D}" type="slidenum">
              <a:rPr lang="fr-FR" smtClean="0"/>
              <a:t>38</a:t>
            </a:fld>
            <a:endParaRPr lang="fr-FR"/>
          </a:p>
        </p:txBody>
      </p:sp>
    </p:spTree>
    <p:extLst>
      <p:ext uri="{BB962C8B-B14F-4D97-AF65-F5344CB8AC3E}">
        <p14:creationId xmlns:p14="http://schemas.microsoft.com/office/powerpoint/2010/main" val="11773289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Questions puis passer au diaporama sur le Code de la route </a:t>
            </a:r>
          </a:p>
          <a:p>
            <a:endParaRPr lang="fr-FR" dirty="0"/>
          </a:p>
        </p:txBody>
      </p:sp>
      <p:sp>
        <p:nvSpPr>
          <p:cNvPr id="4" name="Espace réservé du numéro de diapositive 3"/>
          <p:cNvSpPr>
            <a:spLocks noGrp="1"/>
          </p:cNvSpPr>
          <p:nvPr>
            <p:ph type="sldNum" sz="quarter" idx="10"/>
          </p:nvPr>
        </p:nvSpPr>
        <p:spPr/>
        <p:txBody>
          <a:bodyPr/>
          <a:lstStyle/>
          <a:p>
            <a:fld id="{318C92FE-838A-3846-8999-88013C090C2D}" type="slidenum">
              <a:rPr lang="fr-FR" smtClean="0"/>
              <a:t>39</a:t>
            </a:fld>
            <a:endParaRPr lang="fr-FR"/>
          </a:p>
        </p:txBody>
      </p:sp>
    </p:spTree>
    <p:extLst>
      <p:ext uri="{BB962C8B-B14F-4D97-AF65-F5344CB8AC3E}">
        <p14:creationId xmlns:p14="http://schemas.microsoft.com/office/powerpoint/2010/main" val="171855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Shape 403"/>
          <p:cNvSpPr>
            <a:spLocks noGrp="1" noRot="1" noChangeAspect="1"/>
          </p:cNvSpPr>
          <p:nvPr>
            <p:ph type="sldImg"/>
          </p:nvPr>
        </p:nvSpPr>
        <p:spPr>
          <a:prstGeom prst="rect">
            <a:avLst/>
          </a:prstGeom>
        </p:spPr>
        <p:txBody>
          <a:bodyPr/>
          <a:lstStyle/>
          <a:p>
            <a:endParaRPr/>
          </a:p>
        </p:txBody>
      </p:sp>
      <p:sp>
        <p:nvSpPr>
          <p:cNvPr id="404" name="Shape 404"/>
          <p:cNvSpPr>
            <a:spLocks noGrp="1"/>
          </p:cNvSpPr>
          <p:nvPr>
            <p:ph type="body" sz="quarter" idx="1"/>
          </p:nvPr>
        </p:nvSpPr>
        <p:spPr>
          <a:prstGeom prst="rect">
            <a:avLst/>
          </a:prstGeom>
        </p:spPr>
        <p:txBody>
          <a:bodyPr/>
          <a:lstStyle/>
          <a:p>
            <a:r>
              <a:t>Lire</a:t>
            </a:r>
          </a:p>
        </p:txBody>
      </p:sp>
    </p:spTree>
    <p:extLst>
      <p:ext uri="{BB962C8B-B14F-4D97-AF65-F5344CB8AC3E}">
        <p14:creationId xmlns:p14="http://schemas.microsoft.com/office/powerpoint/2010/main" val="3022968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Shape 409"/>
          <p:cNvSpPr>
            <a:spLocks noGrp="1" noRot="1" noChangeAspect="1"/>
          </p:cNvSpPr>
          <p:nvPr>
            <p:ph type="sldImg"/>
          </p:nvPr>
        </p:nvSpPr>
        <p:spPr>
          <a:prstGeom prst="rect">
            <a:avLst/>
          </a:prstGeom>
        </p:spPr>
        <p:txBody>
          <a:bodyPr/>
          <a:lstStyle/>
          <a:p>
            <a:endParaRPr/>
          </a:p>
        </p:txBody>
      </p:sp>
      <p:sp>
        <p:nvSpPr>
          <p:cNvPr id="410" name="Shape 410"/>
          <p:cNvSpPr>
            <a:spLocks noGrp="1"/>
          </p:cNvSpPr>
          <p:nvPr>
            <p:ph type="body" sz="quarter" idx="1"/>
          </p:nvPr>
        </p:nvSpPr>
        <p:spPr>
          <a:prstGeom prst="rect">
            <a:avLst/>
          </a:prstGeom>
        </p:spPr>
        <p:txBody>
          <a:bodyPr/>
          <a:lstStyle/>
          <a:p>
            <a:r>
              <a:t>Lire=&gt; Expérimentés en 2013, une roue de vélo électrique qui permet de transformer en quelques minutes un vélo en vélo électrique, en remplaçant la roue avant, a été créée par deux entrepreneurs français. Le kit de vélo électrique est constitué d'un moteur électrique, une batterie en Lithium-ion, un capteur et une console sur le guidon. </a:t>
            </a:r>
          </a:p>
          <a:p>
            <a:r>
              <a:t>En 2015, apparaît le premier VAE fonctionnant à l'hydrogène et fabriqué en série. Ce vélo français se recharge en cinq minutes ; son autonomie est d'environ 80 km.</a:t>
            </a:r>
          </a:p>
        </p:txBody>
      </p:sp>
    </p:spTree>
    <p:extLst>
      <p:ext uri="{BB962C8B-B14F-4D97-AF65-F5344CB8AC3E}">
        <p14:creationId xmlns:p14="http://schemas.microsoft.com/office/powerpoint/2010/main" val="117733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Lire</a:t>
            </a:r>
          </a:p>
        </p:txBody>
      </p:sp>
      <p:sp>
        <p:nvSpPr>
          <p:cNvPr id="4" name="Espace réservé du numéro de diapositive 3"/>
          <p:cNvSpPr>
            <a:spLocks noGrp="1"/>
          </p:cNvSpPr>
          <p:nvPr>
            <p:ph type="sldNum" sz="quarter" idx="10"/>
          </p:nvPr>
        </p:nvSpPr>
        <p:spPr/>
        <p:txBody>
          <a:bodyPr/>
          <a:lstStyle/>
          <a:p>
            <a:fld id="{318C92FE-838A-3846-8999-88013C090C2D}" type="slidenum">
              <a:rPr lang="fr-FR" smtClean="0"/>
              <a:t>6</a:t>
            </a:fld>
            <a:endParaRPr lang="fr-FR"/>
          </a:p>
        </p:txBody>
      </p:sp>
    </p:spTree>
    <p:extLst>
      <p:ext uri="{BB962C8B-B14F-4D97-AF65-F5344CB8AC3E}">
        <p14:creationId xmlns:p14="http://schemas.microsoft.com/office/powerpoint/2010/main" val="3870370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Lire</a:t>
            </a:r>
          </a:p>
        </p:txBody>
      </p:sp>
      <p:sp>
        <p:nvSpPr>
          <p:cNvPr id="4" name="Espace réservé du numéro de diapositive 3"/>
          <p:cNvSpPr>
            <a:spLocks noGrp="1"/>
          </p:cNvSpPr>
          <p:nvPr>
            <p:ph type="sldNum" sz="quarter" idx="10"/>
          </p:nvPr>
        </p:nvSpPr>
        <p:spPr/>
        <p:txBody>
          <a:bodyPr/>
          <a:lstStyle/>
          <a:p>
            <a:fld id="{318C92FE-838A-3846-8999-88013C090C2D}" type="slidenum">
              <a:rPr lang="fr-FR" smtClean="0"/>
              <a:t>7</a:t>
            </a:fld>
            <a:endParaRPr lang="fr-FR"/>
          </a:p>
        </p:txBody>
      </p:sp>
    </p:spTree>
    <p:extLst>
      <p:ext uri="{BB962C8B-B14F-4D97-AF65-F5344CB8AC3E}">
        <p14:creationId xmlns:p14="http://schemas.microsoft.com/office/powerpoint/2010/main" val="344773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Lire</a:t>
            </a:r>
          </a:p>
        </p:txBody>
      </p:sp>
      <p:sp>
        <p:nvSpPr>
          <p:cNvPr id="4" name="Espace réservé du numéro de diapositive 3"/>
          <p:cNvSpPr>
            <a:spLocks noGrp="1"/>
          </p:cNvSpPr>
          <p:nvPr>
            <p:ph type="sldNum" sz="quarter" idx="10"/>
          </p:nvPr>
        </p:nvSpPr>
        <p:spPr/>
        <p:txBody>
          <a:bodyPr/>
          <a:lstStyle/>
          <a:p>
            <a:fld id="{318C92FE-838A-3846-8999-88013C090C2D}" type="slidenum">
              <a:rPr lang="fr-FR" smtClean="0"/>
              <a:t>8</a:t>
            </a:fld>
            <a:endParaRPr lang="fr-FR"/>
          </a:p>
        </p:txBody>
      </p:sp>
    </p:spTree>
    <p:extLst>
      <p:ext uri="{BB962C8B-B14F-4D97-AF65-F5344CB8AC3E}">
        <p14:creationId xmlns:p14="http://schemas.microsoft.com/office/powerpoint/2010/main" val="1249758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Lire,  </a:t>
            </a:r>
          </a:p>
          <a:p>
            <a:r>
              <a:rPr lang="fr-FR" sz="1200" kern="1200" dirty="0">
                <a:solidFill>
                  <a:schemeClr val="tx1"/>
                </a:solidFill>
                <a:effectLst/>
                <a:latin typeface="+mn-lt"/>
                <a:ea typeface="+mn-ea"/>
                <a:cs typeface="+mn-cs"/>
              </a:rPr>
              <a:t>Insister sur le capteur et démarrage par pédalage</a:t>
            </a:r>
            <a:r>
              <a:rPr lang="fr-FR" dirty="0">
                <a:effectLst/>
              </a:rPr>
              <a:t> </a:t>
            </a:r>
          </a:p>
          <a:p>
            <a:r>
              <a:rPr lang="fr-FR" sz="1200" kern="1200" dirty="0">
                <a:solidFill>
                  <a:schemeClr val="tx1"/>
                </a:solidFill>
                <a:effectLst/>
                <a:latin typeface="+mn-lt"/>
                <a:ea typeface="+mn-ea"/>
                <a:cs typeface="+mn-cs"/>
              </a:rPr>
              <a:t>Insister sur la coupure de l’assistance à 25km/h et les 250Watt </a:t>
            </a:r>
            <a:endParaRPr lang="fr-FR" dirty="0"/>
          </a:p>
        </p:txBody>
      </p:sp>
      <p:sp>
        <p:nvSpPr>
          <p:cNvPr id="4" name="Espace réservé du numéro de diapositive 3"/>
          <p:cNvSpPr>
            <a:spLocks noGrp="1"/>
          </p:cNvSpPr>
          <p:nvPr>
            <p:ph type="sldNum" sz="quarter" idx="10"/>
          </p:nvPr>
        </p:nvSpPr>
        <p:spPr/>
        <p:txBody>
          <a:bodyPr/>
          <a:lstStyle/>
          <a:p>
            <a:fld id="{318C92FE-838A-3846-8999-88013C090C2D}" type="slidenum">
              <a:rPr lang="fr-FR" smtClean="0"/>
              <a:t>9</a:t>
            </a:fld>
            <a:endParaRPr lang="fr-FR"/>
          </a:p>
        </p:txBody>
      </p:sp>
    </p:spTree>
    <p:extLst>
      <p:ext uri="{BB962C8B-B14F-4D97-AF65-F5344CB8AC3E}">
        <p14:creationId xmlns:p14="http://schemas.microsoft.com/office/powerpoint/2010/main" val="669085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638425"/>
            <a:ext cx="7772400" cy="1094271"/>
          </a:xfrm>
          <a:prstGeom prst="rect">
            <a:avLst/>
          </a:prstGeom>
        </p:spPr>
        <p:txBody>
          <a:bodyPr/>
          <a:lstStyle>
            <a:lvl1pPr>
              <a:defRPr sz="3600" baseline="0">
                <a:solidFill>
                  <a:srgbClr val="595959"/>
                </a:solidFill>
                <a:latin typeface="Verdana"/>
                <a:cs typeface="Verdana"/>
              </a:defRPr>
            </a:lvl1pPr>
          </a:lstStyle>
          <a:p>
            <a:r>
              <a:rPr lang="fr-FR"/>
              <a:t>Cliquez et modifiez le titre</a:t>
            </a:r>
            <a:endParaRPr lang="fr-FR" dirty="0"/>
          </a:p>
        </p:txBody>
      </p:sp>
      <p:sp>
        <p:nvSpPr>
          <p:cNvPr id="3" name="Sous-titre 2"/>
          <p:cNvSpPr>
            <a:spLocks noGrp="1"/>
          </p:cNvSpPr>
          <p:nvPr>
            <p:ph type="subTitle" idx="1"/>
          </p:nvPr>
        </p:nvSpPr>
        <p:spPr>
          <a:xfrm>
            <a:off x="1261164" y="4278795"/>
            <a:ext cx="6778487" cy="696843"/>
          </a:xfrm>
          <a:prstGeom prst="rect">
            <a:avLst/>
          </a:prstGeom>
        </p:spPr>
        <p:txBody>
          <a:bodyPr/>
          <a:lstStyle>
            <a:lvl1pPr marL="0" indent="0" algn="ctr">
              <a:buNone/>
              <a:defRPr baseline="0">
                <a:solidFill>
                  <a:schemeClr val="tx1">
                    <a:tint val="75000"/>
                  </a:schemeClr>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FR" dirty="0"/>
          </a:p>
        </p:txBody>
      </p:sp>
    </p:spTree>
    <p:extLst>
      <p:ext uri="{BB962C8B-B14F-4D97-AF65-F5344CB8AC3E}">
        <p14:creationId xmlns:p14="http://schemas.microsoft.com/office/powerpoint/2010/main" val="2516006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Deux contenus">
    <p:spTree>
      <p:nvGrpSpPr>
        <p:cNvPr id="1" name=""/>
        <p:cNvGrpSpPr/>
        <p:nvPr/>
      </p:nvGrpSpPr>
      <p:grpSpPr>
        <a:xfrm>
          <a:off x="0" y="0"/>
          <a:ext cx="0" cy="0"/>
          <a:chOff x="0" y="0"/>
          <a:chExt cx="0" cy="0"/>
        </a:xfrm>
      </p:grpSpPr>
      <p:pic>
        <p:nvPicPr>
          <p:cNvPr id="44" name="image1.jpg" descr="fond_PPT.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01600"/>
            <a:ext cx="9144001" cy="6680200"/>
          </a:xfrm>
          <a:prstGeom prst="rect">
            <a:avLst/>
          </a:prstGeom>
          <a:ln w="12700">
            <a:miter lim="400000"/>
          </a:ln>
        </p:spPr>
      </p:pic>
      <p:sp>
        <p:nvSpPr>
          <p:cNvPr id="45" name="Shape 45"/>
          <p:cNvSpPr/>
          <p:nvPr/>
        </p:nvSpPr>
        <p:spPr>
          <a:xfrm>
            <a:off x="6924304" y="5564187"/>
            <a:ext cx="2007343" cy="243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spcBef>
                <a:spcPts val="600"/>
              </a:spcBef>
              <a:defRPr sz="1000" i="1">
                <a:solidFill>
                  <a:srgbClr val="7F7F7F"/>
                </a:solidFill>
                <a:latin typeface="Verdana"/>
                <a:ea typeface="Verdana"/>
                <a:cs typeface="Verdana"/>
                <a:sym typeface="Verdana"/>
              </a:defRPr>
            </a:lvl1pPr>
          </a:lstStyle>
          <a:p>
            <a:r>
              <a:t>Légende de la photo si besoin</a:t>
            </a:r>
          </a:p>
        </p:txBody>
      </p:sp>
      <p:sp>
        <p:nvSpPr>
          <p:cNvPr id="46" name="Shape 46"/>
          <p:cNvSpPr>
            <a:spLocks noGrp="1"/>
          </p:cNvSpPr>
          <p:nvPr>
            <p:ph type="body" sz="half" idx="1"/>
          </p:nvPr>
        </p:nvSpPr>
        <p:spPr>
          <a:xfrm>
            <a:off x="457200" y="2438364"/>
            <a:ext cx="4435062" cy="3646568"/>
          </a:xfrm>
          <a:prstGeom prst="rect">
            <a:avLst/>
          </a:prstGeom>
        </p:spPr>
        <p:txBody>
          <a:bodyPr>
            <a:normAutofit/>
          </a:bodyPr>
          <a:lstStyle>
            <a:lvl1pPr marL="0" indent="0">
              <a:buSzTx/>
              <a:buFontTx/>
              <a:buNone/>
              <a:defRPr>
                <a:solidFill>
                  <a:srgbClr val="81BB3B"/>
                </a:solidFill>
                <a:latin typeface="Verdana"/>
                <a:ea typeface="Verdana"/>
                <a:cs typeface="Verdana"/>
                <a:sym typeface="Verdana"/>
              </a:defRPr>
            </a:lvl1pPr>
            <a:lvl2pPr marL="0" indent="0">
              <a:buSzTx/>
              <a:buFontTx/>
              <a:buNone/>
              <a:defRPr>
                <a:solidFill>
                  <a:srgbClr val="81BB3B"/>
                </a:solidFill>
                <a:latin typeface="Verdana"/>
                <a:ea typeface="Verdana"/>
                <a:cs typeface="Verdana"/>
                <a:sym typeface="Verdana"/>
              </a:defRPr>
            </a:lvl2pPr>
            <a:lvl3pPr marL="543605" indent="-367392">
              <a:buFontTx/>
              <a:buChar char="➢"/>
              <a:defRPr>
                <a:solidFill>
                  <a:srgbClr val="81BB3B"/>
                </a:solidFill>
                <a:latin typeface="Verdana"/>
                <a:ea typeface="Verdana"/>
                <a:cs typeface="Verdana"/>
                <a:sym typeface="Verdana"/>
              </a:defRPr>
            </a:lvl3pPr>
            <a:lvl4pPr>
              <a:buFontTx/>
              <a:defRPr>
                <a:solidFill>
                  <a:srgbClr val="81BB3B"/>
                </a:solidFill>
                <a:latin typeface="Verdana"/>
                <a:ea typeface="Verdana"/>
                <a:cs typeface="Verdana"/>
                <a:sym typeface="Verdana"/>
              </a:defRPr>
            </a:lvl4pPr>
            <a:lvl5pPr>
              <a:buFontTx/>
              <a:defRPr>
                <a:solidFill>
                  <a:srgbClr val="81BB3B"/>
                </a:solidFill>
                <a:latin typeface="Verdana"/>
                <a:ea typeface="Verdana"/>
                <a:cs typeface="Verdana"/>
                <a:sym typeface="Verdana"/>
              </a:defRPr>
            </a:lvl5pPr>
          </a:lstStyle>
          <a:p>
            <a:r>
              <a:t>Texte niveau 1</a:t>
            </a:r>
          </a:p>
          <a:p>
            <a:pPr lvl="1"/>
            <a:r>
              <a:t>Texte niveau 2</a:t>
            </a:r>
          </a:p>
          <a:p>
            <a:pPr lvl="2"/>
            <a:r>
              <a:t>Texte niveau 3</a:t>
            </a:r>
          </a:p>
          <a:p>
            <a:pPr lvl="3"/>
            <a:r>
              <a:t>Texte niveau 4</a:t>
            </a:r>
          </a:p>
          <a:p>
            <a:pPr lvl="4"/>
            <a:r>
              <a:t>Texte niveau 5</a:t>
            </a:r>
          </a:p>
        </p:txBody>
      </p:sp>
      <p:sp>
        <p:nvSpPr>
          <p:cNvPr id="47" name="Shape 47"/>
          <p:cNvSpPr>
            <a:spLocks noGrp="1"/>
          </p:cNvSpPr>
          <p:nvPr>
            <p:ph type="pic" sz="quarter" idx="13"/>
          </p:nvPr>
        </p:nvSpPr>
        <p:spPr>
          <a:xfrm>
            <a:off x="4969564" y="2933113"/>
            <a:ext cx="4029560" cy="2630489"/>
          </a:xfrm>
          <a:prstGeom prst="rect">
            <a:avLst/>
          </a:prstGeom>
        </p:spPr>
        <p:txBody>
          <a:bodyPr lIns="91439" rIns="91439"/>
          <a:lstStyle/>
          <a:p>
            <a:endParaRPr/>
          </a:p>
        </p:txBody>
      </p:sp>
      <p:sp>
        <p:nvSpPr>
          <p:cNvPr id="48" name="Shape 48"/>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10657918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omparaison">
    <p:spTree>
      <p:nvGrpSpPr>
        <p:cNvPr id="1" name=""/>
        <p:cNvGrpSpPr/>
        <p:nvPr/>
      </p:nvGrpSpPr>
      <p:grpSpPr>
        <a:xfrm>
          <a:off x="0" y="0"/>
          <a:ext cx="0" cy="0"/>
          <a:chOff x="0" y="0"/>
          <a:chExt cx="0" cy="0"/>
        </a:xfrm>
      </p:grpSpPr>
      <p:sp>
        <p:nvSpPr>
          <p:cNvPr id="55" name="Shape 55"/>
          <p:cNvSpPr>
            <a:spLocks noGrp="1"/>
          </p:cNvSpPr>
          <p:nvPr>
            <p:ph type="pic" sz="half" idx="13"/>
          </p:nvPr>
        </p:nvSpPr>
        <p:spPr>
          <a:xfrm>
            <a:off x="1236525" y="1943513"/>
            <a:ext cx="6704012" cy="3533776"/>
          </a:xfrm>
          <a:prstGeom prst="rect">
            <a:avLst/>
          </a:prstGeom>
        </p:spPr>
        <p:txBody>
          <a:bodyPr lIns="91439" rIns="91439"/>
          <a:lstStyle/>
          <a:p>
            <a:endParaRPr/>
          </a:p>
        </p:txBody>
      </p:sp>
      <p:sp>
        <p:nvSpPr>
          <p:cNvPr id="56" name="Shape 56"/>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52484987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Diapositive de titre">
    <p:spTree>
      <p:nvGrpSpPr>
        <p:cNvPr id="1" name=""/>
        <p:cNvGrpSpPr/>
        <p:nvPr/>
      </p:nvGrpSpPr>
      <p:grpSpPr>
        <a:xfrm>
          <a:off x="0" y="0"/>
          <a:ext cx="0" cy="0"/>
          <a:chOff x="0" y="0"/>
          <a:chExt cx="0" cy="0"/>
        </a:xfrm>
      </p:grpSpPr>
      <p:pic>
        <p:nvPicPr>
          <p:cNvPr id="72" name="image1.jpg" descr="fond_PPT.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01600"/>
            <a:ext cx="9144001" cy="6680200"/>
          </a:xfrm>
          <a:prstGeom prst="rect">
            <a:avLst/>
          </a:prstGeom>
          <a:ln w="12700">
            <a:miter lim="400000"/>
          </a:ln>
        </p:spPr>
      </p:pic>
      <p:sp>
        <p:nvSpPr>
          <p:cNvPr id="73" name="Shape 73"/>
          <p:cNvSpPr>
            <a:spLocks noGrp="1"/>
          </p:cNvSpPr>
          <p:nvPr>
            <p:ph type="title"/>
          </p:nvPr>
        </p:nvSpPr>
        <p:spPr>
          <a:xfrm>
            <a:off x="685800" y="2638425"/>
            <a:ext cx="7772400" cy="1094271"/>
          </a:xfrm>
          <a:prstGeom prst="rect">
            <a:avLst/>
          </a:prstGeom>
        </p:spPr>
        <p:txBody>
          <a:bodyPr lIns="45718" tIns="45718" rIns="45718" bIns="45718" anchor="t">
            <a:normAutofit/>
          </a:bodyPr>
          <a:lstStyle>
            <a:lvl1pPr>
              <a:defRPr sz="3600">
                <a:solidFill>
                  <a:srgbClr val="595959"/>
                </a:solidFill>
                <a:latin typeface="Verdana"/>
                <a:ea typeface="Verdana"/>
                <a:cs typeface="Verdana"/>
                <a:sym typeface="Verdana"/>
              </a:defRPr>
            </a:lvl1pPr>
          </a:lstStyle>
          <a:p>
            <a:r>
              <a:t>Texte du titre</a:t>
            </a:r>
          </a:p>
        </p:txBody>
      </p:sp>
      <p:sp>
        <p:nvSpPr>
          <p:cNvPr id="74" name="Shape 74"/>
          <p:cNvSpPr>
            <a:spLocks noGrp="1"/>
          </p:cNvSpPr>
          <p:nvPr>
            <p:ph type="body" sz="quarter" idx="1"/>
          </p:nvPr>
        </p:nvSpPr>
        <p:spPr>
          <a:xfrm>
            <a:off x="1261164" y="4278795"/>
            <a:ext cx="6778488" cy="696845"/>
          </a:xfrm>
          <a:prstGeom prst="rect">
            <a:avLst/>
          </a:prstGeom>
        </p:spPr>
        <p:txBody>
          <a:bodyPr lIns="45718" tIns="45718" rIns="45718" bIns="45718">
            <a:normAutofit/>
          </a:bodyPr>
          <a:lstStyle>
            <a:lvl1pPr marL="0" indent="0" algn="ctr">
              <a:buSzTx/>
              <a:buFontTx/>
              <a:buNone/>
              <a:defRPr>
                <a:solidFill>
                  <a:srgbClr val="888888"/>
                </a:solidFill>
                <a:latin typeface="Verdana"/>
                <a:ea typeface="Verdana"/>
                <a:cs typeface="Verdana"/>
                <a:sym typeface="Verdana"/>
              </a:defRPr>
            </a:lvl1pPr>
            <a:lvl2pPr algn="ctr">
              <a:buFontTx/>
              <a:defRPr>
                <a:solidFill>
                  <a:srgbClr val="888888"/>
                </a:solidFill>
                <a:latin typeface="Verdana"/>
                <a:ea typeface="Verdana"/>
                <a:cs typeface="Verdana"/>
                <a:sym typeface="Verdana"/>
              </a:defRPr>
            </a:lvl2pPr>
            <a:lvl3pPr algn="ctr">
              <a:buFontTx/>
              <a:defRPr>
                <a:solidFill>
                  <a:srgbClr val="888888"/>
                </a:solidFill>
                <a:latin typeface="Verdana"/>
                <a:ea typeface="Verdana"/>
                <a:cs typeface="Verdana"/>
                <a:sym typeface="Verdana"/>
              </a:defRPr>
            </a:lvl3pPr>
            <a:lvl4pPr marL="1577338" indent="-205738" algn="ctr">
              <a:buFontTx/>
              <a:defRPr>
                <a:solidFill>
                  <a:srgbClr val="888888"/>
                </a:solidFill>
                <a:latin typeface="Verdana"/>
                <a:ea typeface="Verdana"/>
                <a:cs typeface="Verdana"/>
                <a:sym typeface="Verdana"/>
              </a:defRPr>
            </a:lvl4pPr>
            <a:lvl5pPr marL="2034538" indent="-205738" algn="ctr">
              <a:buFontTx/>
              <a:defRPr>
                <a:solidFill>
                  <a:srgbClr val="888888"/>
                </a:solidFill>
                <a:latin typeface="Verdana"/>
                <a:ea typeface="Verdana"/>
                <a:cs typeface="Verdana"/>
                <a:sym typeface="Verdana"/>
              </a:defRPr>
            </a:lvl5pPr>
          </a:lstStyle>
          <a:p>
            <a:r>
              <a:t>Texte niveau 1</a:t>
            </a:r>
          </a:p>
          <a:p>
            <a:pPr lvl="1"/>
            <a:r>
              <a:t>Texte niveau 2</a:t>
            </a:r>
          </a:p>
          <a:p>
            <a:pPr lvl="2"/>
            <a:r>
              <a:t>Texte niveau 3</a:t>
            </a:r>
          </a:p>
          <a:p>
            <a:pPr lvl="3"/>
            <a:r>
              <a:t>Texte niveau 4</a:t>
            </a:r>
          </a:p>
          <a:p>
            <a:pPr lvl="4"/>
            <a:r>
              <a:t>Texte niveau 5</a:t>
            </a:r>
          </a:p>
        </p:txBody>
      </p:sp>
      <p:sp>
        <p:nvSpPr>
          <p:cNvPr id="75" name="Shape 75"/>
          <p:cNvSpPr>
            <a:spLocks noGrp="1"/>
          </p:cNvSpPr>
          <p:nvPr>
            <p:ph type="sldNum" sz="quarter" idx="2"/>
          </p:nvPr>
        </p:nvSpPr>
        <p:spPr>
          <a:xfrm>
            <a:off x="6289220" y="6221731"/>
            <a:ext cx="263980" cy="269239"/>
          </a:xfrm>
          <a:prstGeom prst="rect">
            <a:avLst/>
          </a:prstGeom>
        </p:spPr>
        <p:txBody>
          <a:bodyPr lIns="45718" tIns="45718" rIns="45718" bIns="45718"/>
          <a:lstStyle/>
          <a:p>
            <a:fld id="{86CB4B4D-7CA3-9044-876B-883B54F8677D}" type="slidenum">
              <a:t>‹N°›</a:t>
            </a:fld>
            <a:endParaRPr/>
          </a:p>
        </p:txBody>
      </p:sp>
    </p:spTree>
    <p:extLst>
      <p:ext uri="{BB962C8B-B14F-4D97-AF65-F5344CB8AC3E}">
        <p14:creationId xmlns:p14="http://schemas.microsoft.com/office/powerpoint/2010/main" val="285703016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_Titre et texte">
    <p:spTree>
      <p:nvGrpSpPr>
        <p:cNvPr id="1" name=""/>
        <p:cNvGrpSpPr/>
        <p:nvPr/>
      </p:nvGrpSpPr>
      <p:grpSpPr>
        <a:xfrm>
          <a:off x="0" y="0"/>
          <a:ext cx="0" cy="0"/>
          <a:chOff x="0" y="0"/>
          <a:chExt cx="0" cy="0"/>
        </a:xfrm>
      </p:grpSpPr>
      <p:pic>
        <p:nvPicPr>
          <p:cNvPr id="82" name="image1.jpg" descr="fond_PPT.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01600"/>
            <a:ext cx="9144001" cy="6680200"/>
          </a:xfrm>
          <a:prstGeom prst="rect">
            <a:avLst/>
          </a:prstGeom>
          <a:ln w="12700">
            <a:miter lim="400000"/>
          </a:ln>
        </p:spPr>
      </p:pic>
      <p:sp>
        <p:nvSpPr>
          <p:cNvPr id="83" name="Shape 83"/>
          <p:cNvSpPr>
            <a:spLocks noGrp="1"/>
          </p:cNvSpPr>
          <p:nvPr>
            <p:ph type="body" sz="quarter" idx="1"/>
          </p:nvPr>
        </p:nvSpPr>
        <p:spPr>
          <a:xfrm>
            <a:off x="2639391" y="0"/>
            <a:ext cx="6504610" cy="231775"/>
          </a:xfrm>
          <a:prstGeom prst="rect">
            <a:avLst/>
          </a:prstGeom>
        </p:spPr>
        <p:txBody>
          <a:bodyPr lIns="45718" tIns="45718" rIns="45718" bIns="45718">
            <a:normAutofit/>
          </a:bodyPr>
          <a:lstStyle>
            <a:lvl1pPr marL="0" indent="0" algn="r">
              <a:spcBef>
                <a:spcPts val="200"/>
              </a:spcBef>
              <a:buSzTx/>
              <a:buFontTx/>
              <a:buNone/>
              <a:defRPr sz="1000">
                <a:solidFill>
                  <a:srgbClr val="808080"/>
                </a:solidFill>
                <a:latin typeface="Verdana"/>
                <a:ea typeface="Verdana"/>
                <a:cs typeface="Verdana"/>
                <a:sym typeface="Verdana"/>
              </a:defRPr>
            </a:lvl1pPr>
            <a:lvl2pPr marL="615950" indent="-158750" algn="r">
              <a:spcBef>
                <a:spcPts val="200"/>
              </a:spcBef>
              <a:buFontTx/>
              <a:defRPr sz="1000">
                <a:solidFill>
                  <a:srgbClr val="808080"/>
                </a:solidFill>
                <a:latin typeface="Verdana"/>
                <a:ea typeface="Verdana"/>
                <a:cs typeface="Verdana"/>
                <a:sym typeface="Verdana"/>
              </a:defRPr>
            </a:lvl2pPr>
            <a:lvl3pPr marL="1009650" indent="-95250" algn="r">
              <a:spcBef>
                <a:spcPts val="200"/>
              </a:spcBef>
              <a:buFontTx/>
              <a:defRPr sz="1000">
                <a:solidFill>
                  <a:srgbClr val="808080"/>
                </a:solidFill>
                <a:latin typeface="Verdana"/>
                <a:ea typeface="Verdana"/>
                <a:cs typeface="Verdana"/>
                <a:sym typeface="Verdana"/>
              </a:defRPr>
            </a:lvl3pPr>
            <a:lvl4pPr marL="1485899" indent="-114299" algn="r">
              <a:spcBef>
                <a:spcPts val="200"/>
              </a:spcBef>
              <a:buFontTx/>
              <a:defRPr sz="1000">
                <a:solidFill>
                  <a:srgbClr val="808080"/>
                </a:solidFill>
                <a:latin typeface="Verdana"/>
                <a:ea typeface="Verdana"/>
                <a:cs typeface="Verdana"/>
                <a:sym typeface="Verdana"/>
              </a:defRPr>
            </a:lvl4pPr>
            <a:lvl5pPr marL="1943099" indent="-114299" algn="r">
              <a:spcBef>
                <a:spcPts val="200"/>
              </a:spcBef>
              <a:buFontTx/>
              <a:defRPr sz="1000">
                <a:solidFill>
                  <a:srgbClr val="808080"/>
                </a:solidFill>
                <a:latin typeface="Verdana"/>
                <a:ea typeface="Verdana"/>
                <a:cs typeface="Verdana"/>
                <a:sym typeface="Verdana"/>
              </a:defRPr>
            </a:lvl5pPr>
          </a:lstStyle>
          <a:p>
            <a:r>
              <a:t>Texte niveau 1</a:t>
            </a:r>
          </a:p>
          <a:p>
            <a:pPr lvl="1"/>
            <a:r>
              <a:t>Texte niveau 2</a:t>
            </a:r>
          </a:p>
          <a:p>
            <a:pPr lvl="2"/>
            <a:r>
              <a:t>Texte niveau 3</a:t>
            </a:r>
          </a:p>
          <a:p>
            <a:pPr lvl="3"/>
            <a:r>
              <a:t>Texte niveau 4</a:t>
            </a:r>
          </a:p>
          <a:p>
            <a:pPr lvl="4"/>
            <a:r>
              <a:t>Texte niveau 5</a:t>
            </a:r>
          </a:p>
        </p:txBody>
      </p:sp>
      <p:sp>
        <p:nvSpPr>
          <p:cNvPr id="84" name="Shape 84"/>
          <p:cNvSpPr>
            <a:spLocks noGrp="1"/>
          </p:cNvSpPr>
          <p:nvPr>
            <p:ph type="body" idx="13"/>
          </p:nvPr>
        </p:nvSpPr>
        <p:spPr>
          <a:xfrm>
            <a:off x="519112" y="2187161"/>
            <a:ext cx="7985126" cy="3952877"/>
          </a:xfrm>
          <a:prstGeom prst="rect">
            <a:avLst/>
          </a:prstGeom>
        </p:spPr>
        <p:txBody>
          <a:bodyPr>
            <a:normAutofit/>
          </a:bodyPr>
          <a:lstStyle/>
          <a:p>
            <a:endParaRPr/>
          </a:p>
        </p:txBody>
      </p:sp>
      <p:sp>
        <p:nvSpPr>
          <p:cNvPr id="85" name="Shape 85"/>
          <p:cNvSpPr>
            <a:spLocks noGrp="1"/>
          </p:cNvSpPr>
          <p:nvPr>
            <p:ph type="sldNum" sz="quarter" idx="2"/>
          </p:nvPr>
        </p:nvSpPr>
        <p:spPr>
          <a:xfrm>
            <a:off x="6289220" y="6221731"/>
            <a:ext cx="263980" cy="269239"/>
          </a:xfrm>
          <a:prstGeom prst="rect">
            <a:avLst/>
          </a:prstGeom>
        </p:spPr>
        <p:txBody>
          <a:bodyPr lIns="45718" tIns="45718" rIns="45718" bIns="45718"/>
          <a:lstStyle/>
          <a:p>
            <a:fld id="{86CB4B4D-7CA3-9044-876B-883B54F8677D}" type="slidenum">
              <a:t>‹N°›</a:t>
            </a:fld>
            <a:endParaRPr/>
          </a:p>
        </p:txBody>
      </p:sp>
    </p:spTree>
    <p:extLst>
      <p:ext uri="{BB962C8B-B14F-4D97-AF65-F5344CB8AC3E}">
        <p14:creationId xmlns:p14="http://schemas.microsoft.com/office/powerpoint/2010/main" val="307378447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1_Deux contenus">
    <p:spTree>
      <p:nvGrpSpPr>
        <p:cNvPr id="1" name=""/>
        <p:cNvGrpSpPr/>
        <p:nvPr/>
      </p:nvGrpSpPr>
      <p:grpSpPr>
        <a:xfrm>
          <a:off x="0" y="0"/>
          <a:ext cx="0" cy="0"/>
          <a:chOff x="0" y="0"/>
          <a:chExt cx="0" cy="0"/>
        </a:xfrm>
      </p:grpSpPr>
      <p:pic>
        <p:nvPicPr>
          <p:cNvPr id="92" name="image1.jpg" descr="fond_PPT.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01600"/>
            <a:ext cx="9144001" cy="6680200"/>
          </a:xfrm>
          <a:prstGeom prst="rect">
            <a:avLst/>
          </a:prstGeom>
          <a:ln w="12700">
            <a:miter lim="400000"/>
          </a:ln>
        </p:spPr>
      </p:pic>
      <p:sp>
        <p:nvSpPr>
          <p:cNvPr id="93" name="Shape 93"/>
          <p:cNvSpPr>
            <a:spLocks noGrp="1"/>
          </p:cNvSpPr>
          <p:nvPr>
            <p:ph type="body" sz="half" idx="1"/>
          </p:nvPr>
        </p:nvSpPr>
        <p:spPr>
          <a:xfrm>
            <a:off x="457200" y="2438363"/>
            <a:ext cx="4435062" cy="3646570"/>
          </a:xfrm>
          <a:prstGeom prst="rect">
            <a:avLst/>
          </a:prstGeom>
        </p:spPr>
        <p:txBody>
          <a:bodyPr lIns="45718" tIns="45718" rIns="45718" bIns="45718">
            <a:normAutofit/>
          </a:bodyPr>
          <a:lstStyle>
            <a:lvl1pPr marL="0" indent="0">
              <a:buSzTx/>
              <a:buFontTx/>
              <a:buNone/>
              <a:defRPr>
                <a:solidFill>
                  <a:srgbClr val="81BB3B"/>
                </a:solidFill>
                <a:latin typeface="Verdana"/>
                <a:ea typeface="Verdana"/>
                <a:cs typeface="Verdana"/>
                <a:sym typeface="Verdana"/>
              </a:defRPr>
            </a:lvl1pPr>
            <a:lvl2pPr marL="0" indent="0">
              <a:buSzTx/>
              <a:buFontTx/>
              <a:buNone/>
              <a:defRPr>
                <a:solidFill>
                  <a:srgbClr val="81BB3B"/>
                </a:solidFill>
                <a:latin typeface="Verdana"/>
                <a:ea typeface="Verdana"/>
                <a:cs typeface="Verdana"/>
                <a:sym typeface="Verdana"/>
              </a:defRPr>
            </a:lvl2pPr>
            <a:lvl3pPr>
              <a:buFontTx/>
              <a:defRPr>
                <a:solidFill>
                  <a:srgbClr val="81BB3B"/>
                </a:solidFill>
                <a:latin typeface="Verdana"/>
                <a:ea typeface="Verdana"/>
                <a:cs typeface="Verdana"/>
                <a:sym typeface="Verdana"/>
              </a:defRPr>
            </a:lvl3pPr>
            <a:lvl4pPr marL="1577338" indent="-205738">
              <a:buFontTx/>
              <a:defRPr>
                <a:solidFill>
                  <a:srgbClr val="81BB3B"/>
                </a:solidFill>
                <a:latin typeface="Verdana"/>
                <a:ea typeface="Verdana"/>
                <a:cs typeface="Verdana"/>
                <a:sym typeface="Verdana"/>
              </a:defRPr>
            </a:lvl4pPr>
            <a:lvl5pPr marL="2034538" indent="-205738">
              <a:buFontTx/>
              <a:defRPr>
                <a:solidFill>
                  <a:srgbClr val="81BB3B"/>
                </a:solidFill>
                <a:latin typeface="Verdana"/>
                <a:ea typeface="Verdana"/>
                <a:cs typeface="Verdana"/>
                <a:sym typeface="Verdana"/>
              </a:defRPr>
            </a:lvl5pPr>
          </a:lstStyle>
          <a:p>
            <a:r>
              <a:t>Texte niveau 1</a:t>
            </a:r>
          </a:p>
          <a:p>
            <a:pPr lvl="1"/>
            <a:r>
              <a:t>Texte niveau 2</a:t>
            </a:r>
          </a:p>
          <a:p>
            <a:pPr lvl="2"/>
            <a:r>
              <a:t>Texte niveau 3</a:t>
            </a:r>
          </a:p>
          <a:p>
            <a:pPr lvl="3"/>
            <a:r>
              <a:t>Texte niveau 4</a:t>
            </a:r>
          </a:p>
          <a:p>
            <a:pPr lvl="4"/>
            <a:r>
              <a:t>Texte niveau 5</a:t>
            </a:r>
          </a:p>
        </p:txBody>
      </p:sp>
      <p:sp>
        <p:nvSpPr>
          <p:cNvPr id="94" name="Shape 94"/>
          <p:cNvSpPr>
            <a:spLocks noGrp="1"/>
          </p:cNvSpPr>
          <p:nvPr>
            <p:ph type="pic" sz="quarter" idx="13"/>
          </p:nvPr>
        </p:nvSpPr>
        <p:spPr>
          <a:xfrm>
            <a:off x="4969564" y="2933113"/>
            <a:ext cx="4029560" cy="2630490"/>
          </a:xfrm>
          <a:prstGeom prst="rect">
            <a:avLst/>
          </a:prstGeom>
        </p:spPr>
        <p:txBody>
          <a:bodyPr lIns="91439" rIns="91439"/>
          <a:lstStyle/>
          <a:p>
            <a:endParaRPr/>
          </a:p>
        </p:txBody>
      </p:sp>
      <p:sp>
        <p:nvSpPr>
          <p:cNvPr id="95" name="Shape 95"/>
          <p:cNvSpPr>
            <a:spLocks noGrp="1"/>
          </p:cNvSpPr>
          <p:nvPr>
            <p:ph type="sldNum" sz="quarter" idx="2"/>
          </p:nvPr>
        </p:nvSpPr>
        <p:spPr>
          <a:xfrm>
            <a:off x="6289220" y="6221731"/>
            <a:ext cx="263980" cy="269239"/>
          </a:xfrm>
          <a:prstGeom prst="rect">
            <a:avLst/>
          </a:prstGeom>
        </p:spPr>
        <p:txBody>
          <a:bodyPr lIns="45718" tIns="45718" rIns="45718" bIns="45718"/>
          <a:lstStyle/>
          <a:p>
            <a:fld id="{86CB4B4D-7CA3-9044-876B-883B54F8677D}" type="slidenum">
              <a:t>‹N°›</a:t>
            </a:fld>
            <a:endParaRPr/>
          </a:p>
        </p:txBody>
      </p:sp>
    </p:spTree>
    <p:extLst>
      <p:ext uri="{BB962C8B-B14F-4D97-AF65-F5344CB8AC3E}">
        <p14:creationId xmlns:p14="http://schemas.microsoft.com/office/powerpoint/2010/main" val="411858134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_Comparaison">
    <p:spTree>
      <p:nvGrpSpPr>
        <p:cNvPr id="1" name=""/>
        <p:cNvGrpSpPr/>
        <p:nvPr/>
      </p:nvGrpSpPr>
      <p:grpSpPr>
        <a:xfrm>
          <a:off x="0" y="0"/>
          <a:ext cx="0" cy="0"/>
          <a:chOff x="0" y="0"/>
          <a:chExt cx="0" cy="0"/>
        </a:xfrm>
      </p:grpSpPr>
      <p:pic>
        <p:nvPicPr>
          <p:cNvPr id="102" name="image1.jpg" descr="fond_PPT.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01600"/>
            <a:ext cx="9144001" cy="6680200"/>
          </a:xfrm>
          <a:prstGeom prst="rect">
            <a:avLst/>
          </a:prstGeom>
          <a:ln w="12700">
            <a:miter lim="400000"/>
          </a:ln>
        </p:spPr>
      </p:pic>
      <p:sp>
        <p:nvSpPr>
          <p:cNvPr id="103" name="Shape 103"/>
          <p:cNvSpPr>
            <a:spLocks noGrp="1"/>
          </p:cNvSpPr>
          <p:nvPr>
            <p:ph type="pic" sz="half" idx="13"/>
          </p:nvPr>
        </p:nvSpPr>
        <p:spPr>
          <a:xfrm>
            <a:off x="1236525" y="1943512"/>
            <a:ext cx="6704012" cy="3533778"/>
          </a:xfrm>
          <a:prstGeom prst="rect">
            <a:avLst/>
          </a:prstGeom>
        </p:spPr>
        <p:txBody>
          <a:bodyPr lIns="91439" rIns="91439"/>
          <a:lstStyle/>
          <a:p>
            <a:endParaRPr/>
          </a:p>
        </p:txBody>
      </p:sp>
      <p:sp>
        <p:nvSpPr>
          <p:cNvPr id="104" name="Shape 104"/>
          <p:cNvSpPr>
            <a:spLocks noGrp="1"/>
          </p:cNvSpPr>
          <p:nvPr>
            <p:ph type="sldNum" sz="quarter" idx="2"/>
          </p:nvPr>
        </p:nvSpPr>
        <p:spPr>
          <a:xfrm>
            <a:off x="6289220" y="6221731"/>
            <a:ext cx="263980" cy="269239"/>
          </a:xfrm>
          <a:prstGeom prst="rect">
            <a:avLst/>
          </a:prstGeom>
        </p:spPr>
        <p:txBody>
          <a:bodyPr lIns="45718" tIns="45718" rIns="45718" bIns="45718"/>
          <a:lstStyle/>
          <a:p>
            <a:fld id="{86CB4B4D-7CA3-9044-876B-883B54F8677D}" type="slidenum">
              <a:t>‹N°›</a:t>
            </a:fld>
            <a:endParaRPr/>
          </a:p>
        </p:txBody>
      </p:sp>
    </p:spTree>
    <p:extLst>
      <p:ext uri="{BB962C8B-B14F-4D97-AF65-F5344CB8AC3E}">
        <p14:creationId xmlns:p14="http://schemas.microsoft.com/office/powerpoint/2010/main" val="268053413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1_Vide">
    <p:spTree>
      <p:nvGrpSpPr>
        <p:cNvPr id="1" name=""/>
        <p:cNvGrpSpPr/>
        <p:nvPr/>
      </p:nvGrpSpPr>
      <p:grpSpPr>
        <a:xfrm>
          <a:off x="0" y="0"/>
          <a:ext cx="0" cy="0"/>
          <a:chOff x="0" y="0"/>
          <a:chExt cx="0" cy="0"/>
        </a:xfrm>
      </p:grpSpPr>
      <p:pic>
        <p:nvPicPr>
          <p:cNvPr id="111" name="image1.jpg" descr="fond_PPT.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01600"/>
            <a:ext cx="9144001" cy="6680200"/>
          </a:xfrm>
          <a:prstGeom prst="rect">
            <a:avLst/>
          </a:prstGeom>
          <a:ln w="12700">
            <a:miter lim="400000"/>
          </a:ln>
        </p:spPr>
      </p:pic>
      <p:sp>
        <p:nvSpPr>
          <p:cNvPr id="112" name="Shape 112"/>
          <p:cNvSpPr>
            <a:spLocks noGrp="1"/>
          </p:cNvSpPr>
          <p:nvPr>
            <p:ph type="body" sz="quarter" idx="1"/>
          </p:nvPr>
        </p:nvSpPr>
        <p:spPr>
          <a:xfrm>
            <a:off x="2639391" y="0"/>
            <a:ext cx="6504610" cy="231775"/>
          </a:xfrm>
          <a:prstGeom prst="rect">
            <a:avLst/>
          </a:prstGeom>
        </p:spPr>
        <p:txBody>
          <a:bodyPr lIns="45718" tIns="45718" rIns="45718" bIns="45718">
            <a:normAutofit/>
          </a:bodyPr>
          <a:lstStyle>
            <a:lvl1pPr marL="0" indent="0" algn="r">
              <a:spcBef>
                <a:spcPts val="200"/>
              </a:spcBef>
              <a:buSzTx/>
              <a:buFontTx/>
              <a:buNone/>
              <a:defRPr sz="1000">
                <a:solidFill>
                  <a:srgbClr val="808080"/>
                </a:solidFill>
                <a:latin typeface="Verdana"/>
                <a:ea typeface="Verdana"/>
                <a:cs typeface="Verdana"/>
                <a:sym typeface="Verdana"/>
              </a:defRPr>
            </a:lvl1pPr>
            <a:lvl2pPr marL="615950" indent="-158750" algn="r">
              <a:spcBef>
                <a:spcPts val="200"/>
              </a:spcBef>
              <a:buFontTx/>
              <a:defRPr sz="1000">
                <a:solidFill>
                  <a:srgbClr val="808080"/>
                </a:solidFill>
                <a:latin typeface="Verdana"/>
                <a:ea typeface="Verdana"/>
                <a:cs typeface="Verdana"/>
                <a:sym typeface="Verdana"/>
              </a:defRPr>
            </a:lvl2pPr>
            <a:lvl3pPr marL="1009650" indent="-95250" algn="r">
              <a:spcBef>
                <a:spcPts val="200"/>
              </a:spcBef>
              <a:buFontTx/>
              <a:defRPr sz="1000">
                <a:solidFill>
                  <a:srgbClr val="808080"/>
                </a:solidFill>
                <a:latin typeface="Verdana"/>
                <a:ea typeface="Verdana"/>
                <a:cs typeface="Verdana"/>
                <a:sym typeface="Verdana"/>
              </a:defRPr>
            </a:lvl3pPr>
            <a:lvl4pPr marL="1485899" indent="-114299" algn="r">
              <a:spcBef>
                <a:spcPts val="200"/>
              </a:spcBef>
              <a:buFontTx/>
              <a:defRPr sz="1000">
                <a:solidFill>
                  <a:srgbClr val="808080"/>
                </a:solidFill>
                <a:latin typeface="Verdana"/>
                <a:ea typeface="Verdana"/>
                <a:cs typeface="Verdana"/>
                <a:sym typeface="Verdana"/>
              </a:defRPr>
            </a:lvl4pPr>
            <a:lvl5pPr marL="1943099" indent="-114299" algn="r">
              <a:spcBef>
                <a:spcPts val="200"/>
              </a:spcBef>
              <a:buFontTx/>
              <a:defRPr sz="1000">
                <a:solidFill>
                  <a:srgbClr val="808080"/>
                </a:solidFill>
                <a:latin typeface="Verdana"/>
                <a:ea typeface="Verdana"/>
                <a:cs typeface="Verdana"/>
                <a:sym typeface="Verdana"/>
              </a:defRPr>
            </a:lvl5pPr>
          </a:lstStyle>
          <a:p>
            <a:r>
              <a:t>Texte niveau 1</a:t>
            </a:r>
          </a:p>
          <a:p>
            <a:pPr lvl="1"/>
            <a:r>
              <a:t>Texte niveau 2</a:t>
            </a:r>
          </a:p>
          <a:p>
            <a:pPr lvl="2"/>
            <a:r>
              <a:t>Texte niveau 3</a:t>
            </a:r>
          </a:p>
          <a:p>
            <a:pPr lvl="3"/>
            <a:r>
              <a:t>Texte niveau 4</a:t>
            </a:r>
          </a:p>
          <a:p>
            <a:pPr lvl="4"/>
            <a:r>
              <a:t>Texte niveau 5</a:t>
            </a:r>
          </a:p>
        </p:txBody>
      </p:sp>
      <p:sp>
        <p:nvSpPr>
          <p:cNvPr id="113" name="Shape 113"/>
          <p:cNvSpPr>
            <a:spLocks noGrp="1"/>
          </p:cNvSpPr>
          <p:nvPr>
            <p:ph type="sldNum" sz="quarter" idx="2"/>
          </p:nvPr>
        </p:nvSpPr>
        <p:spPr>
          <a:xfrm>
            <a:off x="6289220" y="6221731"/>
            <a:ext cx="263980" cy="269239"/>
          </a:xfrm>
          <a:prstGeom prst="rect">
            <a:avLst/>
          </a:prstGeom>
        </p:spPr>
        <p:txBody>
          <a:bodyPr lIns="45718" tIns="45718" rIns="45718" bIns="45718"/>
          <a:lstStyle/>
          <a:p>
            <a:fld id="{86CB4B4D-7CA3-9044-876B-883B54F8677D}" type="slidenum">
              <a:t>‹N°›</a:t>
            </a:fld>
            <a:endParaRPr/>
          </a:p>
        </p:txBody>
      </p:sp>
    </p:spTree>
    <p:extLst>
      <p:ext uri="{BB962C8B-B14F-4D97-AF65-F5344CB8AC3E}">
        <p14:creationId xmlns:p14="http://schemas.microsoft.com/office/powerpoint/2010/main" val="56622722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2_Diapositive de titre">
    <p:spTree>
      <p:nvGrpSpPr>
        <p:cNvPr id="1" name=""/>
        <p:cNvGrpSpPr/>
        <p:nvPr/>
      </p:nvGrpSpPr>
      <p:grpSpPr>
        <a:xfrm>
          <a:off x="0" y="0"/>
          <a:ext cx="0" cy="0"/>
          <a:chOff x="0" y="0"/>
          <a:chExt cx="0" cy="0"/>
        </a:xfrm>
      </p:grpSpPr>
      <p:pic>
        <p:nvPicPr>
          <p:cNvPr id="120" name="image3.jpeg" descr="Tourisme à vélo_fon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8938"/>
            <a:ext cx="9144000" cy="6469063"/>
          </a:xfrm>
          <a:prstGeom prst="rect">
            <a:avLst/>
          </a:prstGeom>
          <a:ln w="12700">
            <a:miter lim="400000"/>
          </a:ln>
        </p:spPr>
      </p:pic>
      <p:sp>
        <p:nvSpPr>
          <p:cNvPr id="121" name="Shape 121"/>
          <p:cNvSpPr>
            <a:spLocks noGrp="1"/>
          </p:cNvSpPr>
          <p:nvPr>
            <p:ph type="title"/>
          </p:nvPr>
        </p:nvSpPr>
        <p:spPr>
          <a:xfrm>
            <a:off x="2133600" y="2286000"/>
            <a:ext cx="6324600" cy="1143000"/>
          </a:xfrm>
          <a:prstGeom prst="rect">
            <a:avLst/>
          </a:prstGeom>
        </p:spPr>
        <p:txBody>
          <a:bodyPr lIns="45718" tIns="45718" rIns="45718" bIns="45718">
            <a:normAutofit/>
          </a:bodyPr>
          <a:lstStyle>
            <a:lvl1pPr defTabSz="914400">
              <a:defRPr sz="3600" b="1">
                <a:effectLst>
                  <a:outerShdw blurRad="38100" dist="38100" dir="2700000" rotWithShape="0">
                    <a:srgbClr val="C0C0C0"/>
                  </a:outerShdw>
                </a:effectLst>
                <a:latin typeface="Arial"/>
                <a:ea typeface="Arial"/>
                <a:cs typeface="Arial"/>
                <a:sym typeface="Arial"/>
              </a:defRPr>
            </a:lvl1pPr>
          </a:lstStyle>
          <a:p>
            <a:r>
              <a:t>Texte du titre</a:t>
            </a:r>
          </a:p>
        </p:txBody>
      </p:sp>
      <p:sp>
        <p:nvSpPr>
          <p:cNvPr id="122" name="Shape 122"/>
          <p:cNvSpPr>
            <a:spLocks noGrp="1"/>
          </p:cNvSpPr>
          <p:nvPr>
            <p:ph type="body" sz="quarter" idx="1"/>
          </p:nvPr>
        </p:nvSpPr>
        <p:spPr>
          <a:xfrm>
            <a:off x="2133600" y="3733800"/>
            <a:ext cx="6324600" cy="914400"/>
          </a:xfrm>
          <a:prstGeom prst="rect">
            <a:avLst/>
          </a:prstGeom>
        </p:spPr>
        <p:txBody>
          <a:bodyPr lIns="45718" tIns="45718" rIns="45718" bIns="45718">
            <a:normAutofit/>
          </a:bodyPr>
          <a:lstStyle>
            <a:lvl1pPr marL="0" indent="0" algn="ctr" defTabSz="914400">
              <a:lnSpc>
                <a:spcPct val="100000"/>
              </a:lnSpc>
              <a:spcBef>
                <a:spcPts val="0"/>
              </a:spcBef>
              <a:buSzTx/>
              <a:buFontTx/>
              <a:buNone/>
              <a:defRPr sz="1600">
                <a:latin typeface="Arial"/>
                <a:ea typeface="Arial"/>
                <a:cs typeface="Arial"/>
                <a:sym typeface="Arial"/>
              </a:defRPr>
            </a:lvl1pPr>
            <a:lvl2pPr marL="711200" indent="-254000" algn="ctr" defTabSz="914400">
              <a:lnSpc>
                <a:spcPct val="100000"/>
              </a:lnSpc>
              <a:spcBef>
                <a:spcPts val="0"/>
              </a:spcBef>
              <a:buFontTx/>
              <a:defRPr sz="1600">
                <a:latin typeface="Arial"/>
                <a:ea typeface="Arial"/>
                <a:cs typeface="Arial"/>
                <a:sym typeface="Arial"/>
              </a:defRPr>
            </a:lvl2pPr>
            <a:lvl3pPr marL="1066800" indent="-152400" algn="ctr" defTabSz="914400">
              <a:lnSpc>
                <a:spcPct val="100000"/>
              </a:lnSpc>
              <a:spcBef>
                <a:spcPts val="0"/>
              </a:spcBef>
              <a:buFontTx/>
              <a:defRPr sz="1600">
                <a:latin typeface="Arial"/>
                <a:ea typeface="Arial"/>
                <a:cs typeface="Arial"/>
                <a:sym typeface="Arial"/>
              </a:defRPr>
            </a:lvl3pPr>
            <a:lvl4pPr marL="1554479" indent="-182879" algn="ctr" defTabSz="914400">
              <a:lnSpc>
                <a:spcPct val="100000"/>
              </a:lnSpc>
              <a:spcBef>
                <a:spcPts val="0"/>
              </a:spcBef>
              <a:buFontTx/>
              <a:defRPr sz="1600">
                <a:latin typeface="Arial"/>
                <a:ea typeface="Arial"/>
                <a:cs typeface="Arial"/>
                <a:sym typeface="Arial"/>
              </a:defRPr>
            </a:lvl4pPr>
            <a:lvl5pPr marL="2011679" indent="-182879" algn="ctr" defTabSz="914400">
              <a:lnSpc>
                <a:spcPct val="100000"/>
              </a:lnSpc>
              <a:spcBef>
                <a:spcPts val="0"/>
              </a:spcBef>
              <a:buFontTx/>
              <a:defRPr sz="1600">
                <a:latin typeface="Arial"/>
                <a:ea typeface="Arial"/>
                <a:cs typeface="Arial"/>
                <a:sym typeface="Arial"/>
              </a:defRPr>
            </a:lvl5pPr>
          </a:lstStyle>
          <a:p>
            <a:r>
              <a:t>Texte niveau 1</a:t>
            </a:r>
          </a:p>
          <a:p>
            <a:pPr lvl="1"/>
            <a:r>
              <a:t>Texte niveau 2</a:t>
            </a:r>
          </a:p>
          <a:p>
            <a:pPr lvl="2"/>
            <a:r>
              <a:t>Texte niveau 3</a:t>
            </a:r>
          </a:p>
          <a:p>
            <a:pPr lvl="3"/>
            <a:r>
              <a:t>Texte niveau 4</a:t>
            </a:r>
          </a:p>
          <a:p>
            <a:pPr lvl="4"/>
            <a:r>
              <a:t>Texte niveau 5</a:t>
            </a:r>
          </a:p>
        </p:txBody>
      </p:sp>
      <p:sp>
        <p:nvSpPr>
          <p:cNvPr id="123" name="Shape 123"/>
          <p:cNvSpPr>
            <a:spLocks noGrp="1"/>
          </p:cNvSpPr>
          <p:nvPr>
            <p:ph type="sldNum" sz="quarter" idx="2"/>
          </p:nvPr>
        </p:nvSpPr>
        <p:spPr>
          <a:xfrm>
            <a:off x="6289220" y="6221731"/>
            <a:ext cx="263980" cy="269239"/>
          </a:xfrm>
          <a:prstGeom prst="rect">
            <a:avLst/>
          </a:prstGeom>
        </p:spPr>
        <p:txBody>
          <a:bodyPr lIns="45718" tIns="45718" rIns="45718" bIns="45718"/>
          <a:lstStyle/>
          <a:p>
            <a:fld id="{86CB4B4D-7CA3-9044-876B-883B54F8677D}" type="slidenum">
              <a:t>‹N°›</a:t>
            </a:fld>
            <a:endParaRPr/>
          </a:p>
        </p:txBody>
      </p:sp>
    </p:spTree>
    <p:extLst>
      <p:ext uri="{BB962C8B-B14F-4D97-AF65-F5344CB8AC3E}">
        <p14:creationId xmlns:p14="http://schemas.microsoft.com/office/powerpoint/2010/main" val="410234439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re et contenu">
    <p:spTree>
      <p:nvGrpSpPr>
        <p:cNvPr id="1" name=""/>
        <p:cNvGrpSpPr/>
        <p:nvPr/>
      </p:nvGrpSpPr>
      <p:grpSpPr>
        <a:xfrm>
          <a:off x="0" y="0"/>
          <a:ext cx="0" cy="0"/>
          <a:chOff x="0" y="0"/>
          <a:chExt cx="0" cy="0"/>
        </a:xfrm>
      </p:grpSpPr>
      <p:pic>
        <p:nvPicPr>
          <p:cNvPr id="130" name="image4.jpeg" descr="fond-sansphot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8938"/>
            <a:ext cx="9144000" cy="6469063"/>
          </a:xfrm>
          <a:prstGeom prst="rect">
            <a:avLst/>
          </a:prstGeom>
          <a:ln w="12700">
            <a:miter lim="400000"/>
          </a:ln>
        </p:spPr>
      </p:pic>
      <p:sp>
        <p:nvSpPr>
          <p:cNvPr id="131" name="Shape 131"/>
          <p:cNvSpPr/>
          <p:nvPr/>
        </p:nvSpPr>
        <p:spPr>
          <a:xfrm>
            <a:off x="4716462" y="1773238"/>
            <a:ext cx="4427538" cy="274639"/>
          </a:xfrm>
          <a:prstGeom prst="rect">
            <a:avLst/>
          </a:prstGeom>
          <a:solidFill>
            <a:srgbClr val="CB4059"/>
          </a:solidFill>
          <a:ln w="12700">
            <a:miter lim="400000"/>
          </a:ln>
        </p:spPr>
        <p:txBody>
          <a:bodyPr lIns="45719" rIns="45719"/>
          <a:lstStyle/>
          <a:p>
            <a:pPr>
              <a:defRPr sz="1200">
                <a:solidFill>
                  <a:srgbClr val="FFFFFF"/>
                </a:solidFill>
                <a:latin typeface="Arial"/>
                <a:ea typeface="Arial"/>
                <a:cs typeface="Arial"/>
                <a:sym typeface="Arial"/>
              </a:defRPr>
            </a:pPr>
            <a:endParaRPr/>
          </a:p>
        </p:txBody>
      </p:sp>
      <p:sp>
        <p:nvSpPr>
          <p:cNvPr id="132" name="Shape 132"/>
          <p:cNvSpPr>
            <a:spLocks noGrp="1"/>
          </p:cNvSpPr>
          <p:nvPr>
            <p:ph type="title"/>
          </p:nvPr>
        </p:nvSpPr>
        <p:spPr>
          <a:xfrm>
            <a:off x="4716462" y="1700213"/>
            <a:ext cx="4173538" cy="433389"/>
          </a:xfrm>
          <a:prstGeom prst="rect">
            <a:avLst/>
          </a:prstGeom>
        </p:spPr>
        <p:txBody>
          <a:bodyPr lIns="45718" tIns="45718" rIns="45718" bIns="45718">
            <a:normAutofit/>
          </a:bodyPr>
          <a:lstStyle>
            <a:lvl1pPr algn="l" defTabSz="914400">
              <a:defRPr sz="1400" b="1">
                <a:solidFill>
                  <a:srgbClr val="FFFFFF"/>
                </a:solidFill>
                <a:latin typeface="Arial"/>
                <a:ea typeface="Arial"/>
                <a:cs typeface="Arial"/>
                <a:sym typeface="Arial"/>
              </a:defRPr>
            </a:lvl1pPr>
          </a:lstStyle>
          <a:p>
            <a:r>
              <a:t>Texte du titre</a:t>
            </a:r>
          </a:p>
        </p:txBody>
      </p:sp>
      <p:sp>
        <p:nvSpPr>
          <p:cNvPr id="133" name="Shape 133"/>
          <p:cNvSpPr>
            <a:spLocks noGrp="1"/>
          </p:cNvSpPr>
          <p:nvPr>
            <p:ph type="body" idx="1"/>
          </p:nvPr>
        </p:nvSpPr>
        <p:spPr>
          <a:xfrm>
            <a:off x="755650" y="2349500"/>
            <a:ext cx="7772400" cy="3751263"/>
          </a:xfrm>
          <a:prstGeom prst="rect">
            <a:avLst/>
          </a:prstGeom>
        </p:spPr>
        <p:txBody>
          <a:bodyPr lIns="45718" tIns="45718" rIns="45718" bIns="45718">
            <a:normAutofit/>
          </a:bodyPr>
          <a:lstStyle>
            <a:lvl1pPr marL="0" indent="0" defTabSz="914400">
              <a:lnSpc>
                <a:spcPct val="100000"/>
              </a:lnSpc>
              <a:spcBef>
                <a:spcPts val="0"/>
              </a:spcBef>
              <a:buFontTx/>
              <a:buBlip>
                <a:blip r:embed="rId3"/>
              </a:buBlip>
              <a:defRPr sz="2000">
                <a:latin typeface="Arial"/>
                <a:ea typeface="Arial"/>
                <a:cs typeface="Arial"/>
                <a:sym typeface="Arial"/>
              </a:defRPr>
            </a:lvl1pPr>
            <a:lvl2pPr marL="814387" indent="-357187" defTabSz="914400">
              <a:lnSpc>
                <a:spcPct val="100000"/>
              </a:lnSpc>
              <a:spcBef>
                <a:spcPts val="0"/>
              </a:spcBef>
              <a:buFontTx/>
              <a:buChar char="▪"/>
              <a:defRPr sz="2000">
                <a:latin typeface="Arial"/>
                <a:ea typeface="Arial"/>
                <a:cs typeface="Arial"/>
                <a:sym typeface="Arial"/>
              </a:defRPr>
            </a:lvl2pPr>
            <a:lvl3pPr marL="1240970" indent="-326570" defTabSz="914400">
              <a:lnSpc>
                <a:spcPct val="100000"/>
              </a:lnSpc>
              <a:spcBef>
                <a:spcPts val="0"/>
              </a:spcBef>
              <a:buFontTx/>
              <a:defRPr sz="2000">
                <a:latin typeface="Arial"/>
                <a:ea typeface="Arial"/>
                <a:cs typeface="Arial"/>
                <a:sym typeface="Arial"/>
              </a:defRPr>
            </a:lvl3pPr>
            <a:lvl4pPr marL="1600200" indent="-228600" defTabSz="914400">
              <a:lnSpc>
                <a:spcPct val="100000"/>
              </a:lnSpc>
              <a:spcBef>
                <a:spcPts val="0"/>
              </a:spcBef>
              <a:buFontTx/>
              <a:defRPr sz="2000">
                <a:latin typeface="Arial"/>
                <a:ea typeface="Arial"/>
                <a:cs typeface="Arial"/>
                <a:sym typeface="Arial"/>
              </a:defRPr>
            </a:lvl4pPr>
            <a:lvl5pPr marL="2057400" indent="-228600" defTabSz="914400">
              <a:lnSpc>
                <a:spcPct val="100000"/>
              </a:lnSpc>
              <a:spcBef>
                <a:spcPts val="0"/>
              </a:spcBef>
              <a:buFontTx/>
              <a:defRPr sz="2000">
                <a:latin typeface="Arial"/>
                <a:ea typeface="Arial"/>
                <a:cs typeface="Arial"/>
                <a:sym typeface="Arial"/>
              </a:defRPr>
            </a:lvl5pPr>
          </a:lstStyle>
          <a:p>
            <a:r>
              <a:t>Texte niveau 1</a:t>
            </a:r>
          </a:p>
          <a:p>
            <a:pPr lvl="1"/>
            <a:r>
              <a:t>Texte niveau 2</a:t>
            </a:r>
          </a:p>
          <a:p>
            <a:pPr lvl="2"/>
            <a:r>
              <a:t>Texte niveau 3</a:t>
            </a:r>
          </a:p>
          <a:p>
            <a:pPr lvl="3"/>
            <a:r>
              <a:t>Texte niveau 4</a:t>
            </a:r>
          </a:p>
          <a:p>
            <a:pPr lvl="4"/>
            <a:r>
              <a:t>Texte niveau 5</a:t>
            </a:r>
          </a:p>
        </p:txBody>
      </p:sp>
      <p:sp>
        <p:nvSpPr>
          <p:cNvPr id="134" name="Shape 134"/>
          <p:cNvSpPr>
            <a:spLocks noGrp="1"/>
          </p:cNvSpPr>
          <p:nvPr>
            <p:ph type="sldNum" sz="quarter" idx="2"/>
          </p:nvPr>
        </p:nvSpPr>
        <p:spPr>
          <a:xfrm>
            <a:off x="6289220" y="6221731"/>
            <a:ext cx="263980" cy="269239"/>
          </a:xfrm>
          <a:prstGeom prst="rect">
            <a:avLst/>
          </a:prstGeom>
        </p:spPr>
        <p:txBody>
          <a:bodyPr lIns="45718" tIns="45718" rIns="45718" bIns="45718"/>
          <a:lstStyle/>
          <a:p>
            <a:fld id="{86CB4B4D-7CA3-9044-876B-883B54F8677D}" type="slidenum">
              <a:t>‹N°›</a:t>
            </a:fld>
            <a:endParaRPr/>
          </a:p>
        </p:txBody>
      </p:sp>
    </p:spTree>
    <p:extLst>
      <p:ext uri="{BB962C8B-B14F-4D97-AF65-F5344CB8AC3E}">
        <p14:creationId xmlns:p14="http://schemas.microsoft.com/office/powerpoint/2010/main" val="46995237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re de section">
    <p:spTree>
      <p:nvGrpSpPr>
        <p:cNvPr id="1" name=""/>
        <p:cNvGrpSpPr/>
        <p:nvPr/>
      </p:nvGrpSpPr>
      <p:grpSpPr>
        <a:xfrm>
          <a:off x="0" y="0"/>
          <a:ext cx="0" cy="0"/>
          <a:chOff x="0" y="0"/>
          <a:chExt cx="0" cy="0"/>
        </a:xfrm>
      </p:grpSpPr>
      <p:pic>
        <p:nvPicPr>
          <p:cNvPr id="141" name="image4.jpeg" descr="fond-sansphot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8938"/>
            <a:ext cx="9144000" cy="6469063"/>
          </a:xfrm>
          <a:prstGeom prst="rect">
            <a:avLst/>
          </a:prstGeom>
          <a:ln w="12700">
            <a:miter lim="400000"/>
          </a:ln>
        </p:spPr>
      </p:pic>
      <p:sp>
        <p:nvSpPr>
          <p:cNvPr id="142" name="Shape 142"/>
          <p:cNvSpPr/>
          <p:nvPr/>
        </p:nvSpPr>
        <p:spPr>
          <a:xfrm>
            <a:off x="4716462" y="1773238"/>
            <a:ext cx="4427538" cy="274639"/>
          </a:xfrm>
          <a:prstGeom prst="rect">
            <a:avLst/>
          </a:prstGeom>
          <a:solidFill>
            <a:srgbClr val="CB4059"/>
          </a:solidFill>
          <a:ln w="12700">
            <a:miter lim="400000"/>
          </a:ln>
        </p:spPr>
        <p:txBody>
          <a:bodyPr lIns="45719" rIns="45719"/>
          <a:lstStyle/>
          <a:p>
            <a:pPr>
              <a:defRPr sz="1200">
                <a:solidFill>
                  <a:srgbClr val="FFFFFF"/>
                </a:solidFill>
                <a:latin typeface="Arial"/>
                <a:ea typeface="Arial"/>
                <a:cs typeface="Arial"/>
                <a:sym typeface="Arial"/>
              </a:defRPr>
            </a:pPr>
            <a:endParaRPr/>
          </a:p>
        </p:txBody>
      </p:sp>
      <p:sp>
        <p:nvSpPr>
          <p:cNvPr id="143" name="Shape 143"/>
          <p:cNvSpPr>
            <a:spLocks noGrp="1"/>
          </p:cNvSpPr>
          <p:nvPr>
            <p:ph type="title"/>
          </p:nvPr>
        </p:nvSpPr>
        <p:spPr>
          <a:xfrm>
            <a:off x="623887" y="1709738"/>
            <a:ext cx="7886701" cy="2852737"/>
          </a:xfrm>
          <a:prstGeom prst="rect">
            <a:avLst/>
          </a:prstGeom>
        </p:spPr>
        <p:txBody>
          <a:bodyPr lIns="45718" tIns="45718" rIns="45718" bIns="45718" anchor="b">
            <a:normAutofit/>
          </a:bodyPr>
          <a:lstStyle>
            <a:lvl1pPr algn="l" defTabSz="914400">
              <a:defRPr sz="6000" b="1">
                <a:solidFill>
                  <a:srgbClr val="FFFFFF"/>
                </a:solidFill>
                <a:latin typeface="Arial"/>
                <a:ea typeface="Arial"/>
                <a:cs typeface="Arial"/>
                <a:sym typeface="Arial"/>
              </a:defRPr>
            </a:lvl1pPr>
          </a:lstStyle>
          <a:p>
            <a:r>
              <a:t>Texte du titre</a:t>
            </a:r>
          </a:p>
        </p:txBody>
      </p:sp>
      <p:sp>
        <p:nvSpPr>
          <p:cNvPr id="144" name="Shape 144"/>
          <p:cNvSpPr>
            <a:spLocks noGrp="1"/>
          </p:cNvSpPr>
          <p:nvPr>
            <p:ph type="body" sz="quarter" idx="1"/>
          </p:nvPr>
        </p:nvSpPr>
        <p:spPr>
          <a:xfrm>
            <a:off x="623887" y="4589462"/>
            <a:ext cx="7886701" cy="1500189"/>
          </a:xfrm>
          <a:prstGeom prst="rect">
            <a:avLst/>
          </a:prstGeom>
        </p:spPr>
        <p:txBody>
          <a:bodyPr lIns="45718" tIns="45718" rIns="45718" bIns="45718">
            <a:normAutofit/>
          </a:bodyPr>
          <a:lstStyle>
            <a:lvl1pPr marL="0" indent="0" defTabSz="914400">
              <a:lnSpc>
                <a:spcPct val="100000"/>
              </a:lnSpc>
              <a:spcBef>
                <a:spcPts val="0"/>
              </a:spcBef>
              <a:buSzTx/>
              <a:buFontTx/>
              <a:buNone/>
              <a:defRPr sz="2400">
                <a:latin typeface="Arial"/>
                <a:ea typeface="Arial"/>
                <a:cs typeface="Arial"/>
                <a:sym typeface="Arial"/>
              </a:defRPr>
            </a:lvl1pPr>
            <a:lvl2pPr marL="838200" indent="-381000" defTabSz="914400">
              <a:lnSpc>
                <a:spcPct val="100000"/>
              </a:lnSpc>
              <a:spcBef>
                <a:spcPts val="0"/>
              </a:spcBef>
              <a:buFontTx/>
              <a:defRPr sz="2400">
                <a:latin typeface="Arial"/>
                <a:ea typeface="Arial"/>
                <a:cs typeface="Arial"/>
                <a:sym typeface="Arial"/>
              </a:defRPr>
            </a:lvl2pPr>
            <a:lvl3pPr marL="1143000" indent="-228600" defTabSz="914400">
              <a:lnSpc>
                <a:spcPct val="100000"/>
              </a:lnSpc>
              <a:spcBef>
                <a:spcPts val="0"/>
              </a:spcBef>
              <a:buFontTx/>
              <a:defRPr sz="2400">
                <a:latin typeface="Arial"/>
                <a:ea typeface="Arial"/>
                <a:cs typeface="Arial"/>
                <a:sym typeface="Arial"/>
              </a:defRPr>
            </a:lvl3pPr>
            <a:lvl4pPr marL="1645918" indent="-274318" defTabSz="914400">
              <a:lnSpc>
                <a:spcPct val="100000"/>
              </a:lnSpc>
              <a:spcBef>
                <a:spcPts val="0"/>
              </a:spcBef>
              <a:buFontTx/>
              <a:defRPr sz="2400">
                <a:latin typeface="Arial"/>
                <a:ea typeface="Arial"/>
                <a:cs typeface="Arial"/>
                <a:sym typeface="Arial"/>
              </a:defRPr>
            </a:lvl4pPr>
            <a:lvl5pPr marL="2103118" indent="-274318" defTabSz="914400">
              <a:lnSpc>
                <a:spcPct val="100000"/>
              </a:lnSpc>
              <a:spcBef>
                <a:spcPts val="0"/>
              </a:spcBef>
              <a:buFontTx/>
              <a:defRPr sz="2400">
                <a:latin typeface="Arial"/>
                <a:ea typeface="Arial"/>
                <a:cs typeface="Arial"/>
                <a:sym typeface="Arial"/>
              </a:defRPr>
            </a:lvl5pPr>
          </a:lstStyle>
          <a:p>
            <a:r>
              <a:t>Texte niveau 1</a:t>
            </a:r>
          </a:p>
          <a:p>
            <a:pPr lvl="1"/>
            <a:r>
              <a:t>Texte niveau 2</a:t>
            </a:r>
          </a:p>
          <a:p>
            <a:pPr lvl="2"/>
            <a:r>
              <a:t>Texte niveau 3</a:t>
            </a:r>
          </a:p>
          <a:p>
            <a:pPr lvl="3"/>
            <a:r>
              <a:t>Texte niveau 4</a:t>
            </a:r>
          </a:p>
          <a:p>
            <a:pPr lvl="4"/>
            <a:r>
              <a:t>Texte niveau 5</a:t>
            </a:r>
          </a:p>
        </p:txBody>
      </p:sp>
      <p:sp>
        <p:nvSpPr>
          <p:cNvPr id="145" name="Shape 145"/>
          <p:cNvSpPr>
            <a:spLocks noGrp="1"/>
          </p:cNvSpPr>
          <p:nvPr>
            <p:ph type="sldNum" sz="quarter" idx="2"/>
          </p:nvPr>
        </p:nvSpPr>
        <p:spPr>
          <a:xfrm>
            <a:off x="6289220" y="6221731"/>
            <a:ext cx="263980" cy="269239"/>
          </a:xfrm>
          <a:prstGeom prst="rect">
            <a:avLst/>
          </a:prstGeom>
        </p:spPr>
        <p:txBody>
          <a:bodyPr lIns="45718" tIns="45718" rIns="45718" bIns="45718"/>
          <a:lstStyle/>
          <a:p>
            <a:fld id="{86CB4B4D-7CA3-9044-876B-883B54F8677D}" type="slidenum">
              <a:t>‹N°›</a:t>
            </a:fld>
            <a:endParaRPr/>
          </a:p>
        </p:txBody>
      </p:sp>
    </p:spTree>
    <p:extLst>
      <p:ext uri="{BB962C8B-B14F-4D97-AF65-F5344CB8AC3E}">
        <p14:creationId xmlns:p14="http://schemas.microsoft.com/office/powerpoint/2010/main" val="155907656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22313" y="2835552"/>
            <a:ext cx="7772400" cy="698362"/>
          </a:xfrm>
          <a:prstGeom prst="rect">
            <a:avLst/>
          </a:prstGeom>
        </p:spPr>
        <p:txBody>
          <a:bodyPr anchor="t"/>
          <a:lstStyle>
            <a:lvl1pPr algn="ctr">
              <a:defRPr sz="3200" b="0" cap="all" baseline="0">
                <a:solidFill>
                  <a:schemeClr val="accent5"/>
                </a:solidFill>
                <a:latin typeface="Verdana"/>
                <a:cs typeface="Verdana"/>
              </a:defRPr>
            </a:lvl1pPr>
          </a:lstStyle>
          <a:p>
            <a:r>
              <a:rPr lang="fr-FR" dirty="0"/>
              <a:t>Cliquez et modifiez </a:t>
            </a:r>
            <a:br>
              <a:rPr lang="fr-FR" dirty="0"/>
            </a:br>
            <a:r>
              <a:rPr lang="fr-FR" dirty="0"/>
              <a:t>le titre de la partie</a:t>
            </a:r>
          </a:p>
        </p:txBody>
      </p:sp>
      <p:sp>
        <p:nvSpPr>
          <p:cNvPr id="5" name="Espace réservé du contenu 4"/>
          <p:cNvSpPr>
            <a:spLocks noGrp="1"/>
          </p:cNvSpPr>
          <p:nvPr>
            <p:ph sz="quarter" idx="10" hasCustomPrompt="1"/>
          </p:nvPr>
        </p:nvSpPr>
        <p:spPr>
          <a:xfrm>
            <a:off x="2639391" y="0"/>
            <a:ext cx="6504609" cy="231775"/>
          </a:xfrm>
          <a:prstGeom prst="rect">
            <a:avLst/>
          </a:prstGeom>
        </p:spPr>
        <p:txBody>
          <a:bodyPr vert="horz"/>
          <a:lstStyle>
            <a:lvl1pPr marL="0" indent="0" algn="r">
              <a:buNone/>
              <a:defRPr sz="1000" baseline="0">
                <a:solidFill>
                  <a:schemeClr val="tx1">
                    <a:lumMod val="50000"/>
                    <a:lumOff val="50000"/>
                  </a:schemeClr>
                </a:solidFill>
                <a:latin typeface="Verdana"/>
                <a:cs typeface="Verdana"/>
              </a:defRPr>
            </a:lvl1pPr>
          </a:lstStyle>
          <a:p>
            <a:pPr lvl="0"/>
            <a:r>
              <a:rPr lang="fr-FR" dirty="0"/>
              <a:t>Titre de la présentation - date</a:t>
            </a:r>
          </a:p>
        </p:txBody>
      </p:sp>
    </p:spTree>
    <p:extLst>
      <p:ext uri="{BB962C8B-B14F-4D97-AF65-F5344CB8AC3E}">
        <p14:creationId xmlns:p14="http://schemas.microsoft.com/office/powerpoint/2010/main" val="3145597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2_Deux contenus">
    <p:spTree>
      <p:nvGrpSpPr>
        <p:cNvPr id="1" name=""/>
        <p:cNvGrpSpPr/>
        <p:nvPr/>
      </p:nvGrpSpPr>
      <p:grpSpPr>
        <a:xfrm>
          <a:off x="0" y="0"/>
          <a:ext cx="0" cy="0"/>
          <a:chOff x="0" y="0"/>
          <a:chExt cx="0" cy="0"/>
        </a:xfrm>
      </p:grpSpPr>
      <p:pic>
        <p:nvPicPr>
          <p:cNvPr id="152" name="image4.jpeg" descr="fond-sansphot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8938"/>
            <a:ext cx="9144000" cy="6469063"/>
          </a:xfrm>
          <a:prstGeom prst="rect">
            <a:avLst/>
          </a:prstGeom>
          <a:ln w="12700">
            <a:miter lim="400000"/>
          </a:ln>
        </p:spPr>
      </p:pic>
      <p:sp>
        <p:nvSpPr>
          <p:cNvPr id="153" name="Shape 153"/>
          <p:cNvSpPr/>
          <p:nvPr/>
        </p:nvSpPr>
        <p:spPr>
          <a:xfrm>
            <a:off x="4716462" y="1773238"/>
            <a:ext cx="4427538" cy="274639"/>
          </a:xfrm>
          <a:prstGeom prst="rect">
            <a:avLst/>
          </a:prstGeom>
          <a:solidFill>
            <a:srgbClr val="CB4059"/>
          </a:solidFill>
          <a:ln w="12700">
            <a:miter lim="400000"/>
          </a:ln>
        </p:spPr>
        <p:txBody>
          <a:bodyPr lIns="45719" rIns="45719"/>
          <a:lstStyle/>
          <a:p>
            <a:pPr>
              <a:defRPr sz="1200">
                <a:solidFill>
                  <a:srgbClr val="FFFFFF"/>
                </a:solidFill>
                <a:latin typeface="Arial"/>
                <a:ea typeface="Arial"/>
                <a:cs typeface="Arial"/>
                <a:sym typeface="Arial"/>
              </a:defRPr>
            </a:pPr>
            <a:endParaRPr/>
          </a:p>
        </p:txBody>
      </p:sp>
      <p:sp>
        <p:nvSpPr>
          <p:cNvPr id="154" name="Shape 154"/>
          <p:cNvSpPr>
            <a:spLocks noGrp="1"/>
          </p:cNvSpPr>
          <p:nvPr>
            <p:ph type="title"/>
          </p:nvPr>
        </p:nvSpPr>
        <p:spPr>
          <a:xfrm>
            <a:off x="4716462" y="1700213"/>
            <a:ext cx="4173538" cy="433389"/>
          </a:xfrm>
          <a:prstGeom prst="rect">
            <a:avLst/>
          </a:prstGeom>
        </p:spPr>
        <p:txBody>
          <a:bodyPr lIns="45718" tIns="45718" rIns="45718" bIns="45718">
            <a:normAutofit/>
          </a:bodyPr>
          <a:lstStyle>
            <a:lvl1pPr algn="l" defTabSz="914400">
              <a:defRPr sz="1400" b="1">
                <a:solidFill>
                  <a:srgbClr val="FFFFFF"/>
                </a:solidFill>
                <a:latin typeface="Arial"/>
                <a:ea typeface="Arial"/>
                <a:cs typeface="Arial"/>
                <a:sym typeface="Arial"/>
              </a:defRPr>
            </a:lvl1pPr>
          </a:lstStyle>
          <a:p>
            <a:r>
              <a:t>Texte du titre</a:t>
            </a:r>
          </a:p>
        </p:txBody>
      </p:sp>
      <p:sp>
        <p:nvSpPr>
          <p:cNvPr id="155" name="Shape 155"/>
          <p:cNvSpPr>
            <a:spLocks noGrp="1"/>
          </p:cNvSpPr>
          <p:nvPr>
            <p:ph type="body" sz="half" idx="1"/>
          </p:nvPr>
        </p:nvSpPr>
        <p:spPr>
          <a:xfrm>
            <a:off x="755650" y="2349500"/>
            <a:ext cx="3810000" cy="3751263"/>
          </a:xfrm>
          <a:prstGeom prst="rect">
            <a:avLst/>
          </a:prstGeom>
        </p:spPr>
        <p:txBody>
          <a:bodyPr lIns="45718" tIns="45718" rIns="45718" bIns="45718">
            <a:normAutofit/>
          </a:bodyPr>
          <a:lstStyle>
            <a:lvl1pPr marL="0" indent="0" defTabSz="914400">
              <a:lnSpc>
                <a:spcPct val="100000"/>
              </a:lnSpc>
              <a:spcBef>
                <a:spcPts val="0"/>
              </a:spcBef>
              <a:buFontTx/>
              <a:buBlip>
                <a:blip r:embed="rId3"/>
              </a:buBlip>
              <a:defRPr sz="2000">
                <a:latin typeface="Arial"/>
                <a:ea typeface="Arial"/>
                <a:cs typeface="Arial"/>
                <a:sym typeface="Arial"/>
              </a:defRPr>
            </a:lvl1pPr>
            <a:lvl2pPr marL="814387" indent="-357187" defTabSz="914400">
              <a:lnSpc>
                <a:spcPct val="100000"/>
              </a:lnSpc>
              <a:spcBef>
                <a:spcPts val="0"/>
              </a:spcBef>
              <a:buFontTx/>
              <a:buChar char="▪"/>
              <a:defRPr sz="2000">
                <a:latin typeface="Arial"/>
                <a:ea typeface="Arial"/>
                <a:cs typeface="Arial"/>
                <a:sym typeface="Arial"/>
              </a:defRPr>
            </a:lvl2pPr>
            <a:lvl3pPr marL="1240970" indent="-326570" defTabSz="914400">
              <a:lnSpc>
                <a:spcPct val="100000"/>
              </a:lnSpc>
              <a:spcBef>
                <a:spcPts val="0"/>
              </a:spcBef>
              <a:buFontTx/>
              <a:defRPr sz="2000">
                <a:latin typeface="Arial"/>
                <a:ea typeface="Arial"/>
                <a:cs typeface="Arial"/>
                <a:sym typeface="Arial"/>
              </a:defRPr>
            </a:lvl3pPr>
            <a:lvl4pPr marL="1600200" indent="-228600" defTabSz="914400">
              <a:lnSpc>
                <a:spcPct val="100000"/>
              </a:lnSpc>
              <a:spcBef>
                <a:spcPts val="0"/>
              </a:spcBef>
              <a:buFontTx/>
              <a:defRPr sz="2000">
                <a:latin typeface="Arial"/>
                <a:ea typeface="Arial"/>
                <a:cs typeface="Arial"/>
                <a:sym typeface="Arial"/>
              </a:defRPr>
            </a:lvl4pPr>
            <a:lvl5pPr marL="2057400" indent="-228600" defTabSz="914400">
              <a:lnSpc>
                <a:spcPct val="100000"/>
              </a:lnSpc>
              <a:spcBef>
                <a:spcPts val="0"/>
              </a:spcBef>
              <a:buFontTx/>
              <a:defRPr sz="2000">
                <a:latin typeface="Arial"/>
                <a:ea typeface="Arial"/>
                <a:cs typeface="Arial"/>
                <a:sym typeface="Arial"/>
              </a:defRPr>
            </a:lvl5pPr>
          </a:lstStyle>
          <a:p>
            <a:r>
              <a:t>Texte niveau 1</a:t>
            </a:r>
          </a:p>
          <a:p>
            <a:pPr lvl="1"/>
            <a:r>
              <a:t>Texte niveau 2</a:t>
            </a:r>
          </a:p>
          <a:p>
            <a:pPr lvl="2"/>
            <a:r>
              <a:t>Texte niveau 3</a:t>
            </a:r>
          </a:p>
          <a:p>
            <a:pPr lvl="3"/>
            <a:r>
              <a:t>Texte niveau 4</a:t>
            </a:r>
          </a:p>
          <a:p>
            <a:pPr lvl="4"/>
            <a:r>
              <a:t>Texte niveau 5</a:t>
            </a:r>
          </a:p>
        </p:txBody>
      </p:sp>
      <p:sp>
        <p:nvSpPr>
          <p:cNvPr id="156" name="Shape 156"/>
          <p:cNvSpPr>
            <a:spLocks noGrp="1"/>
          </p:cNvSpPr>
          <p:nvPr>
            <p:ph type="sldNum" sz="quarter" idx="2"/>
          </p:nvPr>
        </p:nvSpPr>
        <p:spPr>
          <a:xfrm>
            <a:off x="6289220" y="6221731"/>
            <a:ext cx="263980" cy="269239"/>
          </a:xfrm>
          <a:prstGeom prst="rect">
            <a:avLst/>
          </a:prstGeom>
        </p:spPr>
        <p:txBody>
          <a:bodyPr lIns="45718" tIns="45718" rIns="45718" bIns="45718"/>
          <a:lstStyle/>
          <a:p>
            <a:fld id="{86CB4B4D-7CA3-9044-876B-883B54F8677D}" type="slidenum">
              <a:t>‹N°›</a:t>
            </a:fld>
            <a:endParaRPr/>
          </a:p>
        </p:txBody>
      </p:sp>
    </p:spTree>
    <p:extLst>
      <p:ext uri="{BB962C8B-B14F-4D97-AF65-F5344CB8AC3E}">
        <p14:creationId xmlns:p14="http://schemas.microsoft.com/office/powerpoint/2010/main" val="200683123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2_Comparaison">
    <p:spTree>
      <p:nvGrpSpPr>
        <p:cNvPr id="1" name=""/>
        <p:cNvGrpSpPr/>
        <p:nvPr/>
      </p:nvGrpSpPr>
      <p:grpSpPr>
        <a:xfrm>
          <a:off x="0" y="0"/>
          <a:ext cx="0" cy="0"/>
          <a:chOff x="0" y="0"/>
          <a:chExt cx="0" cy="0"/>
        </a:xfrm>
      </p:grpSpPr>
      <p:pic>
        <p:nvPicPr>
          <p:cNvPr id="163" name="image4.jpeg" descr="fond-sansphot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8938"/>
            <a:ext cx="9144000" cy="6469063"/>
          </a:xfrm>
          <a:prstGeom prst="rect">
            <a:avLst/>
          </a:prstGeom>
          <a:ln w="12700">
            <a:miter lim="400000"/>
          </a:ln>
        </p:spPr>
      </p:pic>
      <p:sp>
        <p:nvSpPr>
          <p:cNvPr id="164" name="Shape 164"/>
          <p:cNvSpPr/>
          <p:nvPr/>
        </p:nvSpPr>
        <p:spPr>
          <a:xfrm>
            <a:off x="4716462" y="1773238"/>
            <a:ext cx="4427538" cy="274639"/>
          </a:xfrm>
          <a:prstGeom prst="rect">
            <a:avLst/>
          </a:prstGeom>
          <a:solidFill>
            <a:srgbClr val="CB4059"/>
          </a:solidFill>
          <a:ln w="12700">
            <a:miter lim="400000"/>
          </a:ln>
        </p:spPr>
        <p:txBody>
          <a:bodyPr lIns="45719" rIns="45719"/>
          <a:lstStyle/>
          <a:p>
            <a:pPr>
              <a:defRPr sz="1200">
                <a:solidFill>
                  <a:srgbClr val="FFFFFF"/>
                </a:solidFill>
                <a:latin typeface="Arial"/>
                <a:ea typeface="Arial"/>
                <a:cs typeface="Arial"/>
                <a:sym typeface="Arial"/>
              </a:defRPr>
            </a:pPr>
            <a:endParaRPr/>
          </a:p>
        </p:txBody>
      </p:sp>
      <p:sp>
        <p:nvSpPr>
          <p:cNvPr id="165" name="Shape 165"/>
          <p:cNvSpPr>
            <a:spLocks noGrp="1"/>
          </p:cNvSpPr>
          <p:nvPr>
            <p:ph type="title"/>
          </p:nvPr>
        </p:nvSpPr>
        <p:spPr>
          <a:xfrm>
            <a:off x="630237" y="365125"/>
            <a:ext cx="7886701" cy="1325563"/>
          </a:xfrm>
          <a:prstGeom prst="rect">
            <a:avLst/>
          </a:prstGeom>
        </p:spPr>
        <p:txBody>
          <a:bodyPr lIns="45718" tIns="45718" rIns="45718" bIns="45718">
            <a:normAutofit/>
          </a:bodyPr>
          <a:lstStyle>
            <a:lvl1pPr algn="l" defTabSz="914400">
              <a:defRPr sz="1400" b="1">
                <a:solidFill>
                  <a:srgbClr val="FFFFFF"/>
                </a:solidFill>
                <a:latin typeface="Arial"/>
                <a:ea typeface="Arial"/>
                <a:cs typeface="Arial"/>
                <a:sym typeface="Arial"/>
              </a:defRPr>
            </a:lvl1pPr>
          </a:lstStyle>
          <a:p>
            <a:r>
              <a:t>Texte du titre</a:t>
            </a:r>
          </a:p>
        </p:txBody>
      </p:sp>
      <p:sp>
        <p:nvSpPr>
          <p:cNvPr id="166" name="Shape 166"/>
          <p:cNvSpPr>
            <a:spLocks noGrp="1"/>
          </p:cNvSpPr>
          <p:nvPr>
            <p:ph type="body" sz="quarter" idx="1"/>
          </p:nvPr>
        </p:nvSpPr>
        <p:spPr>
          <a:xfrm>
            <a:off x="630237" y="1681163"/>
            <a:ext cx="3868740" cy="823914"/>
          </a:xfrm>
          <a:prstGeom prst="rect">
            <a:avLst/>
          </a:prstGeom>
        </p:spPr>
        <p:txBody>
          <a:bodyPr lIns="45718" tIns="45718" rIns="45718" bIns="45718" anchor="b">
            <a:normAutofit/>
          </a:bodyPr>
          <a:lstStyle>
            <a:lvl1pPr marL="0" indent="0" defTabSz="914400">
              <a:lnSpc>
                <a:spcPct val="100000"/>
              </a:lnSpc>
              <a:spcBef>
                <a:spcPts val="0"/>
              </a:spcBef>
              <a:buSzTx/>
              <a:buFontTx/>
              <a:buNone/>
              <a:defRPr sz="2400" b="1">
                <a:latin typeface="Arial"/>
                <a:ea typeface="Arial"/>
                <a:cs typeface="Arial"/>
                <a:sym typeface="Arial"/>
              </a:defRPr>
            </a:lvl1pPr>
            <a:lvl2pPr marL="838200" indent="-381000" defTabSz="914400">
              <a:lnSpc>
                <a:spcPct val="100000"/>
              </a:lnSpc>
              <a:spcBef>
                <a:spcPts val="0"/>
              </a:spcBef>
              <a:buFontTx/>
              <a:defRPr sz="2400" b="1">
                <a:latin typeface="Arial"/>
                <a:ea typeface="Arial"/>
                <a:cs typeface="Arial"/>
                <a:sym typeface="Arial"/>
              </a:defRPr>
            </a:lvl2pPr>
            <a:lvl3pPr marL="1143000" indent="-228600" defTabSz="914400">
              <a:lnSpc>
                <a:spcPct val="100000"/>
              </a:lnSpc>
              <a:spcBef>
                <a:spcPts val="0"/>
              </a:spcBef>
              <a:buFontTx/>
              <a:defRPr sz="2400" b="1">
                <a:latin typeface="Arial"/>
                <a:ea typeface="Arial"/>
                <a:cs typeface="Arial"/>
                <a:sym typeface="Arial"/>
              </a:defRPr>
            </a:lvl3pPr>
            <a:lvl4pPr marL="1645918" indent="-274318" defTabSz="914400">
              <a:lnSpc>
                <a:spcPct val="100000"/>
              </a:lnSpc>
              <a:spcBef>
                <a:spcPts val="0"/>
              </a:spcBef>
              <a:buFontTx/>
              <a:defRPr sz="2400" b="1">
                <a:latin typeface="Arial"/>
                <a:ea typeface="Arial"/>
                <a:cs typeface="Arial"/>
                <a:sym typeface="Arial"/>
              </a:defRPr>
            </a:lvl4pPr>
            <a:lvl5pPr marL="2103118" indent="-274318" defTabSz="914400">
              <a:lnSpc>
                <a:spcPct val="100000"/>
              </a:lnSpc>
              <a:spcBef>
                <a:spcPts val="0"/>
              </a:spcBef>
              <a:buFontTx/>
              <a:defRPr sz="2400" b="1">
                <a:latin typeface="Arial"/>
                <a:ea typeface="Arial"/>
                <a:cs typeface="Arial"/>
                <a:sym typeface="Arial"/>
              </a:defRPr>
            </a:lvl5pPr>
          </a:lstStyle>
          <a:p>
            <a:r>
              <a:t>Texte niveau 1</a:t>
            </a:r>
          </a:p>
          <a:p>
            <a:pPr lvl="1"/>
            <a:r>
              <a:t>Texte niveau 2</a:t>
            </a:r>
          </a:p>
          <a:p>
            <a:pPr lvl="2"/>
            <a:r>
              <a:t>Texte niveau 3</a:t>
            </a:r>
          </a:p>
          <a:p>
            <a:pPr lvl="3"/>
            <a:r>
              <a:t>Texte niveau 4</a:t>
            </a:r>
          </a:p>
          <a:p>
            <a:pPr lvl="4"/>
            <a:r>
              <a:t>Texte niveau 5</a:t>
            </a:r>
          </a:p>
        </p:txBody>
      </p:sp>
      <p:sp>
        <p:nvSpPr>
          <p:cNvPr id="167" name="Shape 167"/>
          <p:cNvSpPr>
            <a:spLocks noGrp="1"/>
          </p:cNvSpPr>
          <p:nvPr>
            <p:ph type="body" sz="quarter" idx="13"/>
          </p:nvPr>
        </p:nvSpPr>
        <p:spPr>
          <a:xfrm>
            <a:off x="4629150" y="1681163"/>
            <a:ext cx="3887788" cy="823914"/>
          </a:xfrm>
          <a:prstGeom prst="rect">
            <a:avLst/>
          </a:prstGeom>
        </p:spPr>
        <p:txBody>
          <a:bodyPr anchor="b">
            <a:normAutofit/>
          </a:bodyPr>
          <a:lstStyle/>
          <a:p>
            <a:endParaRPr/>
          </a:p>
        </p:txBody>
      </p:sp>
      <p:sp>
        <p:nvSpPr>
          <p:cNvPr id="168" name="Shape 168"/>
          <p:cNvSpPr>
            <a:spLocks noGrp="1"/>
          </p:cNvSpPr>
          <p:nvPr>
            <p:ph type="sldNum" sz="quarter" idx="2"/>
          </p:nvPr>
        </p:nvSpPr>
        <p:spPr>
          <a:xfrm>
            <a:off x="6289220" y="6221731"/>
            <a:ext cx="263980" cy="269239"/>
          </a:xfrm>
          <a:prstGeom prst="rect">
            <a:avLst/>
          </a:prstGeom>
        </p:spPr>
        <p:txBody>
          <a:bodyPr lIns="45718" tIns="45718" rIns="45718" bIns="45718"/>
          <a:lstStyle/>
          <a:p>
            <a:fld id="{86CB4B4D-7CA3-9044-876B-883B54F8677D}" type="slidenum">
              <a:t>‹N°›</a:t>
            </a:fld>
            <a:endParaRPr/>
          </a:p>
        </p:txBody>
      </p:sp>
    </p:spTree>
    <p:extLst>
      <p:ext uri="{BB962C8B-B14F-4D97-AF65-F5344CB8AC3E}">
        <p14:creationId xmlns:p14="http://schemas.microsoft.com/office/powerpoint/2010/main" val="328498364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itre seul">
    <p:spTree>
      <p:nvGrpSpPr>
        <p:cNvPr id="1" name=""/>
        <p:cNvGrpSpPr/>
        <p:nvPr/>
      </p:nvGrpSpPr>
      <p:grpSpPr>
        <a:xfrm>
          <a:off x="0" y="0"/>
          <a:ext cx="0" cy="0"/>
          <a:chOff x="0" y="0"/>
          <a:chExt cx="0" cy="0"/>
        </a:xfrm>
      </p:grpSpPr>
      <p:pic>
        <p:nvPicPr>
          <p:cNvPr id="175" name="image4.jpeg" descr="fond-sansphot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8938"/>
            <a:ext cx="9144000" cy="6469063"/>
          </a:xfrm>
          <a:prstGeom prst="rect">
            <a:avLst/>
          </a:prstGeom>
          <a:ln w="12700">
            <a:miter lim="400000"/>
          </a:ln>
        </p:spPr>
      </p:pic>
      <p:sp>
        <p:nvSpPr>
          <p:cNvPr id="176" name="Shape 176"/>
          <p:cNvSpPr/>
          <p:nvPr/>
        </p:nvSpPr>
        <p:spPr>
          <a:xfrm>
            <a:off x="4716462" y="1773238"/>
            <a:ext cx="4427538" cy="274639"/>
          </a:xfrm>
          <a:prstGeom prst="rect">
            <a:avLst/>
          </a:prstGeom>
          <a:solidFill>
            <a:srgbClr val="CB4059"/>
          </a:solidFill>
          <a:ln w="12700">
            <a:miter lim="400000"/>
          </a:ln>
        </p:spPr>
        <p:txBody>
          <a:bodyPr lIns="45719" rIns="45719"/>
          <a:lstStyle/>
          <a:p>
            <a:pPr>
              <a:defRPr sz="1200">
                <a:solidFill>
                  <a:srgbClr val="FFFFFF"/>
                </a:solidFill>
                <a:latin typeface="Arial"/>
                <a:ea typeface="Arial"/>
                <a:cs typeface="Arial"/>
                <a:sym typeface="Arial"/>
              </a:defRPr>
            </a:pPr>
            <a:endParaRPr/>
          </a:p>
        </p:txBody>
      </p:sp>
      <p:sp>
        <p:nvSpPr>
          <p:cNvPr id="177" name="Shape 177"/>
          <p:cNvSpPr>
            <a:spLocks noGrp="1"/>
          </p:cNvSpPr>
          <p:nvPr>
            <p:ph type="title"/>
          </p:nvPr>
        </p:nvSpPr>
        <p:spPr>
          <a:xfrm>
            <a:off x="4716462" y="1700213"/>
            <a:ext cx="4173538" cy="433389"/>
          </a:xfrm>
          <a:prstGeom prst="rect">
            <a:avLst/>
          </a:prstGeom>
        </p:spPr>
        <p:txBody>
          <a:bodyPr lIns="45718" tIns="45718" rIns="45718" bIns="45718">
            <a:normAutofit/>
          </a:bodyPr>
          <a:lstStyle>
            <a:lvl1pPr algn="l" defTabSz="914400">
              <a:defRPr sz="1400" b="1">
                <a:solidFill>
                  <a:srgbClr val="FFFFFF"/>
                </a:solidFill>
                <a:latin typeface="Arial"/>
                <a:ea typeface="Arial"/>
                <a:cs typeface="Arial"/>
                <a:sym typeface="Arial"/>
              </a:defRPr>
            </a:lvl1pPr>
          </a:lstStyle>
          <a:p>
            <a:r>
              <a:t>Texte du titre</a:t>
            </a:r>
          </a:p>
        </p:txBody>
      </p:sp>
      <p:sp>
        <p:nvSpPr>
          <p:cNvPr id="178" name="Shape 178"/>
          <p:cNvSpPr>
            <a:spLocks noGrp="1"/>
          </p:cNvSpPr>
          <p:nvPr>
            <p:ph type="sldNum" sz="quarter" idx="2"/>
          </p:nvPr>
        </p:nvSpPr>
        <p:spPr>
          <a:xfrm>
            <a:off x="6289220" y="6221731"/>
            <a:ext cx="263980" cy="269239"/>
          </a:xfrm>
          <a:prstGeom prst="rect">
            <a:avLst/>
          </a:prstGeom>
        </p:spPr>
        <p:txBody>
          <a:bodyPr lIns="45718" tIns="45718" rIns="45718" bIns="45718"/>
          <a:lstStyle/>
          <a:p>
            <a:fld id="{86CB4B4D-7CA3-9044-876B-883B54F8677D}" type="slidenum">
              <a:t>‹N°›</a:t>
            </a:fld>
            <a:endParaRPr/>
          </a:p>
        </p:txBody>
      </p:sp>
    </p:spTree>
    <p:extLst>
      <p:ext uri="{BB962C8B-B14F-4D97-AF65-F5344CB8AC3E}">
        <p14:creationId xmlns:p14="http://schemas.microsoft.com/office/powerpoint/2010/main" val="417133891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2_Vide">
    <p:spTree>
      <p:nvGrpSpPr>
        <p:cNvPr id="1" name=""/>
        <p:cNvGrpSpPr/>
        <p:nvPr/>
      </p:nvGrpSpPr>
      <p:grpSpPr>
        <a:xfrm>
          <a:off x="0" y="0"/>
          <a:ext cx="0" cy="0"/>
          <a:chOff x="0" y="0"/>
          <a:chExt cx="0" cy="0"/>
        </a:xfrm>
      </p:grpSpPr>
      <p:pic>
        <p:nvPicPr>
          <p:cNvPr id="185" name="image4.jpeg" descr="fond-sansphot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8938"/>
            <a:ext cx="9144000" cy="6469063"/>
          </a:xfrm>
          <a:prstGeom prst="rect">
            <a:avLst/>
          </a:prstGeom>
          <a:ln w="12700">
            <a:miter lim="400000"/>
          </a:ln>
        </p:spPr>
      </p:pic>
      <p:sp>
        <p:nvSpPr>
          <p:cNvPr id="186" name="Shape 186"/>
          <p:cNvSpPr/>
          <p:nvPr/>
        </p:nvSpPr>
        <p:spPr>
          <a:xfrm>
            <a:off x="4716462" y="1773238"/>
            <a:ext cx="4427538" cy="274639"/>
          </a:xfrm>
          <a:prstGeom prst="rect">
            <a:avLst/>
          </a:prstGeom>
          <a:solidFill>
            <a:srgbClr val="CB4059"/>
          </a:solidFill>
          <a:ln w="12700">
            <a:miter lim="400000"/>
          </a:ln>
        </p:spPr>
        <p:txBody>
          <a:bodyPr lIns="45719" rIns="45719"/>
          <a:lstStyle/>
          <a:p>
            <a:pPr>
              <a:defRPr sz="1200">
                <a:solidFill>
                  <a:srgbClr val="FFFFFF"/>
                </a:solidFill>
                <a:latin typeface="Arial"/>
                <a:ea typeface="Arial"/>
                <a:cs typeface="Arial"/>
                <a:sym typeface="Arial"/>
              </a:defRPr>
            </a:pPr>
            <a:endParaRPr/>
          </a:p>
        </p:txBody>
      </p:sp>
      <p:sp>
        <p:nvSpPr>
          <p:cNvPr id="187" name="Shape 187"/>
          <p:cNvSpPr>
            <a:spLocks noGrp="1"/>
          </p:cNvSpPr>
          <p:nvPr>
            <p:ph type="sldNum" sz="quarter" idx="2"/>
          </p:nvPr>
        </p:nvSpPr>
        <p:spPr>
          <a:xfrm>
            <a:off x="6289220" y="6221731"/>
            <a:ext cx="263980" cy="269239"/>
          </a:xfrm>
          <a:prstGeom prst="rect">
            <a:avLst/>
          </a:prstGeom>
        </p:spPr>
        <p:txBody>
          <a:bodyPr lIns="45718" tIns="45718" rIns="45718" bIns="45718"/>
          <a:lstStyle/>
          <a:p>
            <a:fld id="{86CB4B4D-7CA3-9044-876B-883B54F8677D}" type="slidenum">
              <a:t>‹N°›</a:t>
            </a:fld>
            <a:endParaRPr/>
          </a:p>
        </p:txBody>
      </p:sp>
    </p:spTree>
    <p:extLst>
      <p:ext uri="{BB962C8B-B14F-4D97-AF65-F5344CB8AC3E}">
        <p14:creationId xmlns:p14="http://schemas.microsoft.com/office/powerpoint/2010/main" val="40408387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Contenu avec légende">
    <p:spTree>
      <p:nvGrpSpPr>
        <p:cNvPr id="1" name=""/>
        <p:cNvGrpSpPr/>
        <p:nvPr/>
      </p:nvGrpSpPr>
      <p:grpSpPr>
        <a:xfrm>
          <a:off x="0" y="0"/>
          <a:ext cx="0" cy="0"/>
          <a:chOff x="0" y="0"/>
          <a:chExt cx="0" cy="0"/>
        </a:xfrm>
      </p:grpSpPr>
      <p:pic>
        <p:nvPicPr>
          <p:cNvPr id="194" name="image4.jpeg" descr="fond-sansphot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8938"/>
            <a:ext cx="9144000" cy="6469063"/>
          </a:xfrm>
          <a:prstGeom prst="rect">
            <a:avLst/>
          </a:prstGeom>
          <a:ln w="12700">
            <a:miter lim="400000"/>
          </a:ln>
        </p:spPr>
      </p:pic>
      <p:sp>
        <p:nvSpPr>
          <p:cNvPr id="195" name="Shape 195"/>
          <p:cNvSpPr/>
          <p:nvPr/>
        </p:nvSpPr>
        <p:spPr>
          <a:xfrm>
            <a:off x="4716462" y="1773238"/>
            <a:ext cx="4427538" cy="274639"/>
          </a:xfrm>
          <a:prstGeom prst="rect">
            <a:avLst/>
          </a:prstGeom>
          <a:solidFill>
            <a:srgbClr val="CB4059"/>
          </a:solidFill>
          <a:ln w="12700">
            <a:miter lim="400000"/>
          </a:ln>
        </p:spPr>
        <p:txBody>
          <a:bodyPr lIns="45719" rIns="45719"/>
          <a:lstStyle/>
          <a:p>
            <a:pPr>
              <a:defRPr sz="1200">
                <a:solidFill>
                  <a:srgbClr val="FFFFFF"/>
                </a:solidFill>
                <a:latin typeface="Arial"/>
                <a:ea typeface="Arial"/>
                <a:cs typeface="Arial"/>
                <a:sym typeface="Arial"/>
              </a:defRPr>
            </a:pPr>
            <a:endParaRPr/>
          </a:p>
        </p:txBody>
      </p:sp>
      <p:sp>
        <p:nvSpPr>
          <p:cNvPr id="196" name="Shape 196"/>
          <p:cNvSpPr>
            <a:spLocks noGrp="1"/>
          </p:cNvSpPr>
          <p:nvPr>
            <p:ph type="title"/>
          </p:nvPr>
        </p:nvSpPr>
        <p:spPr>
          <a:xfrm>
            <a:off x="630237" y="457200"/>
            <a:ext cx="2949576" cy="1600200"/>
          </a:xfrm>
          <a:prstGeom prst="rect">
            <a:avLst/>
          </a:prstGeom>
        </p:spPr>
        <p:txBody>
          <a:bodyPr lIns="45718" tIns="45718" rIns="45718" bIns="45718" anchor="b">
            <a:normAutofit/>
          </a:bodyPr>
          <a:lstStyle>
            <a:lvl1pPr algn="l" defTabSz="914400">
              <a:defRPr sz="3200" b="1">
                <a:solidFill>
                  <a:srgbClr val="FFFFFF"/>
                </a:solidFill>
                <a:latin typeface="Arial"/>
                <a:ea typeface="Arial"/>
                <a:cs typeface="Arial"/>
                <a:sym typeface="Arial"/>
              </a:defRPr>
            </a:lvl1pPr>
          </a:lstStyle>
          <a:p>
            <a:r>
              <a:t>Texte du titre</a:t>
            </a:r>
          </a:p>
        </p:txBody>
      </p:sp>
      <p:sp>
        <p:nvSpPr>
          <p:cNvPr id="197" name="Shape 197"/>
          <p:cNvSpPr>
            <a:spLocks noGrp="1"/>
          </p:cNvSpPr>
          <p:nvPr>
            <p:ph type="body" sz="half" idx="1"/>
          </p:nvPr>
        </p:nvSpPr>
        <p:spPr>
          <a:xfrm>
            <a:off x="3887787" y="987425"/>
            <a:ext cx="4629152" cy="4873625"/>
          </a:xfrm>
          <a:prstGeom prst="rect">
            <a:avLst/>
          </a:prstGeom>
        </p:spPr>
        <p:txBody>
          <a:bodyPr lIns="45718" tIns="45718" rIns="45718" bIns="45718">
            <a:normAutofit/>
          </a:bodyPr>
          <a:lstStyle>
            <a:lvl1pPr marL="0" indent="0" defTabSz="914400">
              <a:lnSpc>
                <a:spcPct val="100000"/>
              </a:lnSpc>
              <a:spcBef>
                <a:spcPts val="0"/>
              </a:spcBef>
              <a:buFontTx/>
              <a:buBlip>
                <a:blip r:embed="rId3"/>
              </a:buBlip>
              <a:defRPr sz="3200">
                <a:latin typeface="Arial"/>
                <a:ea typeface="Arial"/>
                <a:cs typeface="Arial"/>
                <a:sym typeface="Arial"/>
              </a:defRPr>
            </a:lvl1pPr>
            <a:lvl2pPr marL="783771" indent="-326571" defTabSz="914400">
              <a:lnSpc>
                <a:spcPct val="100000"/>
              </a:lnSpc>
              <a:spcBef>
                <a:spcPts val="0"/>
              </a:spcBef>
              <a:buFontTx/>
              <a:buChar char="▪"/>
              <a:defRPr sz="3200">
                <a:latin typeface="Arial"/>
                <a:ea typeface="Arial"/>
                <a:cs typeface="Arial"/>
                <a:sym typeface="Arial"/>
              </a:defRPr>
            </a:lvl2pPr>
            <a:lvl3pPr marL="1219200" indent="-304800" defTabSz="914400">
              <a:lnSpc>
                <a:spcPct val="100000"/>
              </a:lnSpc>
              <a:spcBef>
                <a:spcPts val="0"/>
              </a:spcBef>
              <a:buFontTx/>
              <a:defRPr sz="3200">
                <a:latin typeface="Arial"/>
                <a:ea typeface="Arial"/>
                <a:cs typeface="Arial"/>
                <a:sym typeface="Arial"/>
              </a:defRPr>
            </a:lvl3pPr>
            <a:lvl4pPr marL="1737360" indent="-365760" defTabSz="914400">
              <a:lnSpc>
                <a:spcPct val="100000"/>
              </a:lnSpc>
              <a:spcBef>
                <a:spcPts val="0"/>
              </a:spcBef>
              <a:buFontTx/>
              <a:defRPr sz="3200">
                <a:latin typeface="Arial"/>
                <a:ea typeface="Arial"/>
                <a:cs typeface="Arial"/>
                <a:sym typeface="Arial"/>
              </a:defRPr>
            </a:lvl4pPr>
            <a:lvl5pPr marL="2194560" indent="-365760" defTabSz="914400">
              <a:lnSpc>
                <a:spcPct val="100000"/>
              </a:lnSpc>
              <a:spcBef>
                <a:spcPts val="0"/>
              </a:spcBef>
              <a:buFontTx/>
              <a:defRPr sz="3200">
                <a:latin typeface="Arial"/>
                <a:ea typeface="Arial"/>
                <a:cs typeface="Arial"/>
                <a:sym typeface="Arial"/>
              </a:defRPr>
            </a:lvl5pPr>
          </a:lstStyle>
          <a:p>
            <a:r>
              <a:t>Texte niveau 1</a:t>
            </a:r>
          </a:p>
          <a:p>
            <a:pPr lvl="1"/>
            <a:r>
              <a:t>Texte niveau 2</a:t>
            </a:r>
          </a:p>
          <a:p>
            <a:pPr lvl="2"/>
            <a:r>
              <a:t>Texte niveau 3</a:t>
            </a:r>
          </a:p>
          <a:p>
            <a:pPr lvl="3"/>
            <a:r>
              <a:t>Texte niveau 4</a:t>
            </a:r>
          </a:p>
          <a:p>
            <a:pPr lvl="4"/>
            <a:r>
              <a:t>Texte niveau 5</a:t>
            </a:r>
          </a:p>
        </p:txBody>
      </p:sp>
      <p:sp>
        <p:nvSpPr>
          <p:cNvPr id="198" name="Shape 198"/>
          <p:cNvSpPr>
            <a:spLocks noGrp="1"/>
          </p:cNvSpPr>
          <p:nvPr>
            <p:ph type="body" sz="quarter" idx="13"/>
          </p:nvPr>
        </p:nvSpPr>
        <p:spPr>
          <a:xfrm>
            <a:off x="630237" y="2057400"/>
            <a:ext cx="2949576" cy="3811588"/>
          </a:xfrm>
          <a:prstGeom prst="rect">
            <a:avLst/>
          </a:prstGeom>
        </p:spPr>
        <p:txBody>
          <a:bodyPr>
            <a:normAutofit/>
          </a:bodyPr>
          <a:lstStyle/>
          <a:p>
            <a:endParaRPr/>
          </a:p>
        </p:txBody>
      </p:sp>
      <p:sp>
        <p:nvSpPr>
          <p:cNvPr id="199" name="Shape 199"/>
          <p:cNvSpPr>
            <a:spLocks noGrp="1"/>
          </p:cNvSpPr>
          <p:nvPr>
            <p:ph type="sldNum" sz="quarter" idx="2"/>
          </p:nvPr>
        </p:nvSpPr>
        <p:spPr>
          <a:xfrm>
            <a:off x="6289220" y="6221731"/>
            <a:ext cx="263980" cy="269239"/>
          </a:xfrm>
          <a:prstGeom prst="rect">
            <a:avLst/>
          </a:prstGeom>
        </p:spPr>
        <p:txBody>
          <a:bodyPr lIns="45718" tIns="45718" rIns="45718" bIns="45718"/>
          <a:lstStyle/>
          <a:p>
            <a:fld id="{86CB4B4D-7CA3-9044-876B-883B54F8677D}" type="slidenum">
              <a:t>‹N°›</a:t>
            </a:fld>
            <a:endParaRPr/>
          </a:p>
        </p:txBody>
      </p:sp>
    </p:spTree>
    <p:extLst>
      <p:ext uri="{BB962C8B-B14F-4D97-AF65-F5344CB8AC3E}">
        <p14:creationId xmlns:p14="http://schemas.microsoft.com/office/powerpoint/2010/main" val="838740827"/>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Image avec légende">
    <p:spTree>
      <p:nvGrpSpPr>
        <p:cNvPr id="1" name=""/>
        <p:cNvGrpSpPr/>
        <p:nvPr/>
      </p:nvGrpSpPr>
      <p:grpSpPr>
        <a:xfrm>
          <a:off x="0" y="0"/>
          <a:ext cx="0" cy="0"/>
          <a:chOff x="0" y="0"/>
          <a:chExt cx="0" cy="0"/>
        </a:xfrm>
      </p:grpSpPr>
      <p:pic>
        <p:nvPicPr>
          <p:cNvPr id="206" name="image4.jpeg" descr="fond-sansphot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8938"/>
            <a:ext cx="9144000" cy="6469063"/>
          </a:xfrm>
          <a:prstGeom prst="rect">
            <a:avLst/>
          </a:prstGeom>
          <a:ln w="12700">
            <a:miter lim="400000"/>
          </a:ln>
        </p:spPr>
      </p:pic>
      <p:sp>
        <p:nvSpPr>
          <p:cNvPr id="207" name="Shape 207"/>
          <p:cNvSpPr/>
          <p:nvPr/>
        </p:nvSpPr>
        <p:spPr>
          <a:xfrm>
            <a:off x="4716462" y="1773238"/>
            <a:ext cx="4427538" cy="274639"/>
          </a:xfrm>
          <a:prstGeom prst="rect">
            <a:avLst/>
          </a:prstGeom>
          <a:solidFill>
            <a:srgbClr val="CB4059"/>
          </a:solidFill>
          <a:ln w="12700">
            <a:miter lim="400000"/>
          </a:ln>
        </p:spPr>
        <p:txBody>
          <a:bodyPr lIns="45719" rIns="45719"/>
          <a:lstStyle/>
          <a:p>
            <a:pPr>
              <a:defRPr sz="1200">
                <a:solidFill>
                  <a:srgbClr val="FFFFFF"/>
                </a:solidFill>
                <a:latin typeface="Arial"/>
                <a:ea typeface="Arial"/>
                <a:cs typeface="Arial"/>
                <a:sym typeface="Arial"/>
              </a:defRPr>
            </a:pPr>
            <a:endParaRPr/>
          </a:p>
        </p:txBody>
      </p:sp>
      <p:sp>
        <p:nvSpPr>
          <p:cNvPr id="208" name="Shape 208"/>
          <p:cNvSpPr>
            <a:spLocks noGrp="1"/>
          </p:cNvSpPr>
          <p:nvPr>
            <p:ph type="title"/>
          </p:nvPr>
        </p:nvSpPr>
        <p:spPr>
          <a:xfrm>
            <a:off x="630237" y="457200"/>
            <a:ext cx="2949576" cy="1600200"/>
          </a:xfrm>
          <a:prstGeom prst="rect">
            <a:avLst/>
          </a:prstGeom>
        </p:spPr>
        <p:txBody>
          <a:bodyPr lIns="45718" tIns="45718" rIns="45718" bIns="45718" anchor="b">
            <a:normAutofit/>
          </a:bodyPr>
          <a:lstStyle>
            <a:lvl1pPr algn="l" defTabSz="914400">
              <a:defRPr sz="3200" b="1">
                <a:solidFill>
                  <a:srgbClr val="FFFFFF"/>
                </a:solidFill>
                <a:latin typeface="Arial"/>
                <a:ea typeface="Arial"/>
                <a:cs typeface="Arial"/>
                <a:sym typeface="Arial"/>
              </a:defRPr>
            </a:lvl1pPr>
          </a:lstStyle>
          <a:p>
            <a:r>
              <a:t>Texte du titre</a:t>
            </a:r>
          </a:p>
        </p:txBody>
      </p:sp>
      <p:sp>
        <p:nvSpPr>
          <p:cNvPr id="209" name="Shape 209"/>
          <p:cNvSpPr>
            <a:spLocks noGrp="1"/>
          </p:cNvSpPr>
          <p:nvPr>
            <p:ph type="pic" sz="half" idx="13"/>
          </p:nvPr>
        </p:nvSpPr>
        <p:spPr>
          <a:xfrm>
            <a:off x="3887787" y="987425"/>
            <a:ext cx="4629152" cy="4873625"/>
          </a:xfrm>
          <a:prstGeom prst="rect">
            <a:avLst/>
          </a:prstGeom>
        </p:spPr>
        <p:txBody>
          <a:bodyPr lIns="91439" rIns="91439"/>
          <a:lstStyle/>
          <a:p>
            <a:endParaRPr/>
          </a:p>
        </p:txBody>
      </p:sp>
      <p:sp>
        <p:nvSpPr>
          <p:cNvPr id="210" name="Shape 210"/>
          <p:cNvSpPr>
            <a:spLocks noGrp="1"/>
          </p:cNvSpPr>
          <p:nvPr>
            <p:ph type="body" sz="quarter" idx="1"/>
          </p:nvPr>
        </p:nvSpPr>
        <p:spPr>
          <a:xfrm>
            <a:off x="630237" y="2057400"/>
            <a:ext cx="2949576" cy="3811588"/>
          </a:xfrm>
          <a:prstGeom prst="rect">
            <a:avLst/>
          </a:prstGeom>
        </p:spPr>
        <p:txBody>
          <a:bodyPr lIns="45718" tIns="45718" rIns="45718" bIns="45718">
            <a:normAutofit/>
          </a:bodyPr>
          <a:lstStyle>
            <a:lvl1pPr marL="0" indent="0" defTabSz="914400">
              <a:lnSpc>
                <a:spcPct val="100000"/>
              </a:lnSpc>
              <a:spcBef>
                <a:spcPts val="0"/>
              </a:spcBef>
              <a:buSzTx/>
              <a:buFontTx/>
              <a:buNone/>
              <a:defRPr sz="1600">
                <a:latin typeface="Arial"/>
                <a:ea typeface="Arial"/>
                <a:cs typeface="Arial"/>
                <a:sym typeface="Arial"/>
              </a:defRPr>
            </a:lvl1pPr>
            <a:lvl2pPr marL="711200" indent="-254000" defTabSz="914400">
              <a:lnSpc>
                <a:spcPct val="100000"/>
              </a:lnSpc>
              <a:spcBef>
                <a:spcPts val="0"/>
              </a:spcBef>
              <a:buFontTx/>
              <a:defRPr sz="1600">
                <a:latin typeface="Arial"/>
                <a:ea typeface="Arial"/>
                <a:cs typeface="Arial"/>
                <a:sym typeface="Arial"/>
              </a:defRPr>
            </a:lvl2pPr>
            <a:lvl3pPr marL="1066800" indent="-152400" defTabSz="914400">
              <a:lnSpc>
                <a:spcPct val="100000"/>
              </a:lnSpc>
              <a:spcBef>
                <a:spcPts val="0"/>
              </a:spcBef>
              <a:buFontTx/>
              <a:defRPr sz="1600">
                <a:latin typeface="Arial"/>
                <a:ea typeface="Arial"/>
                <a:cs typeface="Arial"/>
                <a:sym typeface="Arial"/>
              </a:defRPr>
            </a:lvl3pPr>
            <a:lvl4pPr marL="1554479" indent="-182879" defTabSz="914400">
              <a:lnSpc>
                <a:spcPct val="100000"/>
              </a:lnSpc>
              <a:spcBef>
                <a:spcPts val="0"/>
              </a:spcBef>
              <a:buFontTx/>
              <a:defRPr sz="1600">
                <a:latin typeface="Arial"/>
                <a:ea typeface="Arial"/>
                <a:cs typeface="Arial"/>
                <a:sym typeface="Arial"/>
              </a:defRPr>
            </a:lvl4pPr>
            <a:lvl5pPr marL="2011679" indent="-182879" defTabSz="914400">
              <a:lnSpc>
                <a:spcPct val="100000"/>
              </a:lnSpc>
              <a:spcBef>
                <a:spcPts val="0"/>
              </a:spcBef>
              <a:buFontTx/>
              <a:defRPr sz="1600">
                <a:latin typeface="Arial"/>
                <a:ea typeface="Arial"/>
                <a:cs typeface="Arial"/>
                <a:sym typeface="Arial"/>
              </a:defRPr>
            </a:lvl5pPr>
          </a:lstStyle>
          <a:p>
            <a:r>
              <a:t>Texte niveau 1</a:t>
            </a:r>
          </a:p>
          <a:p>
            <a:pPr lvl="1"/>
            <a:r>
              <a:t>Texte niveau 2</a:t>
            </a:r>
          </a:p>
          <a:p>
            <a:pPr lvl="2"/>
            <a:r>
              <a:t>Texte niveau 3</a:t>
            </a:r>
          </a:p>
          <a:p>
            <a:pPr lvl="3"/>
            <a:r>
              <a:t>Texte niveau 4</a:t>
            </a:r>
          </a:p>
          <a:p>
            <a:pPr lvl="4"/>
            <a:r>
              <a:t>Texte niveau 5</a:t>
            </a:r>
          </a:p>
        </p:txBody>
      </p:sp>
      <p:sp>
        <p:nvSpPr>
          <p:cNvPr id="211" name="Shape 211"/>
          <p:cNvSpPr>
            <a:spLocks noGrp="1"/>
          </p:cNvSpPr>
          <p:nvPr>
            <p:ph type="sldNum" sz="quarter" idx="2"/>
          </p:nvPr>
        </p:nvSpPr>
        <p:spPr>
          <a:xfrm>
            <a:off x="6289220" y="6221731"/>
            <a:ext cx="263980" cy="269239"/>
          </a:xfrm>
          <a:prstGeom prst="rect">
            <a:avLst/>
          </a:prstGeom>
        </p:spPr>
        <p:txBody>
          <a:bodyPr lIns="45718" tIns="45718" rIns="45718" bIns="45718"/>
          <a:lstStyle/>
          <a:p>
            <a:fld id="{86CB4B4D-7CA3-9044-876B-883B54F8677D}" type="slidenum">
              <a:t>‹N°›</a:t>
            </a:fld>
            <a:endParaRPr/>
          </a:p>
        </p:txBody>
      </p:sp>
    </p:spTree>
    <p:extLst>
      <p:ext uri="{BB962C8B-B14F-4D97-AF65-F5344CB8AC3E}">
        <p14:creationId xmlns:p14="http://schemas.microsoft.com/office/powerpoint/2010/main" val="111687843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Titre et texte vertical">
    <p:spTree>
      <p:nvGrpSpPr>
        <p:cNvPr id="1" name=""/>
        <p:cNvGrpSpPr/>
        <p:nvPr/>
      </p:nvGrpSpPr>
      <p:grpSpPr>
        <a:xfrm>
          <a:off x="0" y="0"/>
          <a:ext cx="0" cy="0"/>
          <a:chOff x="0" y="0"/>
          <a:chExt cx="0" cy="0"/>
        </a:xfrm>
      </p:grpSpPr>
      <p:pic>
        <p:nvPicPr>
          <p:cNvPr id="218" name="image4.jpeg" descr="fond-sansphot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8938"/>
            <a:ext cx="9144000" cy="6469063"/>
          </a:xfrm>
          <a:prstGeom prst="rect">
            <a:avLst/>
          </a:prstGeom>
          <a:ln w="12700">
            <a:miter lim="400000"/>
          </a:ln>
        </p:spPr>
      </p:pic>
      <p:sp>
        <p:nvSpPr>
          <p:cNvPr id="219" name="Shape 219"/>
          <p:cNvSpPr/>
          <p:nvPr/>
        </p:nvSpPr>
        <p:spPr>
          <a:xfrm>
            <a:off x="4716462" y="1773238"/>
            <a:ext cx="4427538" cy="274639"/>
          </a:xfrm>
          <a:prstGeom prst="rect">
            <a:avLst/>
          </a:prstGeom>
          <a:solidFill>
            <a:srgbClr val="CB4059"/>
          </a:solidFill>
          <a:ln w="12700">
            <a:miter lim="400000"/>
          </a:ln>
        </p:spPr>
        <p:txBody>
          <a:bodyPr lIns="45719" rIns="45719"/>
          <a:lstStyle/>
          <a:p>
            <a:pPr>
              <a:defRPr sz="1200">
                <a:solidFill>
                  <a:srgbClr val="FFFFFF"/>
                </a:solidFill>
                <a:latin typeface="Arial"/>
                <a:ea typeface="Arial"/>
                <a:cs typeface="Arial"/>
                <a:sym typeface="Arial"/>
              </a:defRPr>
            </a:pPr>
            <a:endParaRPr/>
          </a:p>
        </p:txBody>
      </p:sp>
      <p:sp>
        <p:nvSpPr>
          <p:cNvPr id="220" name="Shape 220"/>
          <p:cNvSpPr>
            <a:spLocks noGrp="1"/>
          </p:cNvSpPr>
          <p:nvPr>
            <p:ph type="title"/>
          </p:nvPr>
        </p:nvSpPr>
        <p:spPr>
          <a:xfrm>
            <a:off x="4716462" y="1700213"/>
            <a:ext cx="4173538" cy="433389"/>
          </a:xfrm>
          <a:prstGeom prst="rect">
            <a:avLst/>
          </a:prstGeom>
        </p:spPr>
        <p:txBody>
          <a:bodyPr lIns="45718" tIns="45718" rIns="45718" bIns="45718">
            <a:normAutofit/>
          </a:bodyPr>
          <a:lstStyle>
            <a:lvl1pPr algn="l" defTabSz="914400">
              <a:defRPr sz="1400" b="1">
                <a:solidFill>
                  <a:srgbClr val="FFFFFF"/>
                </a:solidFill>
                <a:latin typeface="Arial"/>
                <a:ea typeface="Arial"/>
                <a:cs typeface="Arial"/>
                <a:sym typeface="Arial"/>
              </a:defRPr>
            </a:lvl1pPr>
          </a:lstStyle>
          <a:p>
            <a:r>
              <a:t>Texte du titre</a:t>
            </a:r>
          </a:p>
        </p:txBody>
      </p:sp>
      <p:sp>
        <p:nvSpPr>
          <p:cNvPr id="221" name="Shape 221"/>
          <p:cNvSpPr>
            <a:spLocks noGrp="1"/>
          </p:cNvSpPr>
          <p:nvPr>
            <p:ph type="body" idx="1"/>
          </p:nvPr>
        </p:nvSpPr>
        <p:spPr>
          <a:xfrm>
            <a:off x="755650" y="2349500"/>
            <a:ext cx="7772400" cy="3751263"/>
          </a:xfrm>
          <a:prstGeom prst="rect">
            <a:avLst/>
          </a:prstGeom>
        </p:spPr>
        <p:txBody>
          <a:bodyPr lIns="45718" tIns="45718" rIns="45718" bIns="45718">
            <a:normAutofit/>
          </a:bodyPr>
          <a:lstStyle>
            <a:lvl1pPr marL="0" indent="0" defTabSz="914400">
              <a:lnSpc>
                <a:spcPct val="100000"/>
              </a:lnSpc>
              <a:spcBef>
                <a:spcPts val="0"/>
              </a:spcBef>
              <a:buFontTx/>
              <a:buBlip>
                <a:blip r:embed="rId3"/>
              </a:buBlip>
              <a:defRPr sz="2000">
                <a:latin typeface="Arial"/>
                <a:ea typeface="Arial"/>
                <a:cs typeface="Arial"/>
                <a:sym typeface="Arial"/>
              </a:defRPr>
            </a:lvl1pPr>
            <a:lvl2pPr marL="814387" indent="-357187" defTabSz="914400">
              <a:lnSpc>
                <a:spcPct val="100000"/>
              </a:lnSpc>
              <a:spcBef>
                <a:spcPts val="0"/>
              </a:spcBef>
              <a:buFontTx/>
              <a:buChar char="▪"/>
              <a:defRPr sz="2000">
                <a:latin typeface="Arial"/>
                <a:ea typeface="Arial"/>
                <a:cs typeface="Arial"/>
                <a:sym typeface="Arial"/>
              </a:defRPr>
            </a:lvl2pPr>
            <a:lvl3pPr marL="1240970" indent="-326570" defTabSz="914400">
              <a:lnSpc>
                <a:spcPct val="100000"/>
              </a:lnSpc>
              <a:spcBef>
                <a:spcPts val="0"/>
              </a:spcBef>
              <a:buFontTx/>
              <a:defRPr sz="2000">
                <a:latin typeface="Arial"/>
                <a:ea typeface="Arial"/>
                <a:cs typeface="Arial"/>
                <a:sym typeface="Arial"/>
              </a:defRPr>
            </a:lvl3pPr>
            <a:lvl4pPr marL="1600200" indent="-228600" defTabSz="914400">
              <a:lnSpc>
                <a:spcPct val="100000"/>
              </a:lnSpc>
              <a:spcBef>
                <a:spcPts val="0"/>
              </a:spcBef>
              <a:buFontTx/>
              <a:defRPr sz="2000">
                <a:latin typeface="Arial"/>
                <a:ea typeface="Arial"/>
                <a:cs typeface="Arial"/>
                <a:sym typeface="Arial"/>
              </a:defRPr>
            </a:lvl4pPr>
            <a:lvl5pPr marL="2057400" indent="-228600" defTabSz="914400">
              <a:lnSpc>
                <a:spcPct val="100000"/>
              </a:lnSpc>
              <a:spcBef>
                <a:spcPts val="0"/>
              </a:spcBef>
              <a:buFontTx/>
              <a:defRPr sz="2000">
                <a:latin typeface="Arial"/>
                <a:ea typeface="Arial"/>
                <a:cs typeface="Arial"/>
                <a:sym typeface="Arial"/>
              </a:defRPr>
            </a:lvl5pPr>
          </a:lstStyle>
          <a:p>
            <a:r>
              <a:t>Texte niveau 1</a:t>
            </a:r>
          </a:p>
          <a:p>
            <a:pPr lvl="1"/>
            <a:r>
              <a:t>Texte niveau 2</a:t>
            </a:r>
          </a:p>
          <a:p>
            <a:pPr lvl="2"/>
            <a:r>
              <a:t>Texte niveau 3</a:t>
            </a:r>
          </a:p>
          <a:p>
            <a:pPr lvl="3"/>
            <a:r>
              <a:t>Texte niveau 4</a:t>
            </a:r>
          </a:p>
          <a:p>
            <a:pPr lvl="4"/>
            <a:r>
              <a:t>Texte niveau 5</a:t>
            </a:r>
          </a:p>
        </p:txBody>
      </p:sp>
      <p:sp>
        <p:nvSpPr>
          <p:cNvPr id="222" name="Shape 222"/>
          <p:cNvSpPr>
            <a:spLocks noGrp="1"/>
          </p:cNvSpPr>
          <p:nvPr>
            <p:ph type="sldNum" sz="quarter" idx="2"/>
          </p:nvPr>
        </p:nvSpPr>
        <p:spPr>
          <a:xfrm>
            <a:off x="6289220" y="6221731"/>
            <a:ext cx="263980" cy="269239"/>
          </a:xfrm>
          <a:prstGeom prst="rect">
            <a:avLst/>
          </a:prstGeom>
        </p:spPr>
        <p:txBody>
          <a:bodyPr lIns="45718" tIns="45718" rIns="45718" bIns="45718"/>
          <a:lstStyle/>
          <a:p>
            <a:fld id="{86CB4B4D-7CA3-9044-876B-883B54F8677D}" type="slidenum">
              <a:t>‹N°›</a:t>
            </a:fld>
            <a:endParaRPr/>
          </a:p>
        </p:txBody>
      </p:sp>
    </p:spTree>
    <p:extLst>
      <p:ext uri="{BB962C8B-B14F-4D97-AF65-F5344CB8AC3E}">
        <p14:creationId xmlns:p14="http://schemas.microsoft.com/office/powerpoint/2010/main" val="2207337773"/>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Titre vertical et texte">
    <p:spTree>
      <p:nvGrpSpPr>
        <p:cNvPr id="1" name=""/>
        <p:cNvGrpSpPr/>
        <p:nvPr/>
      </p:nvGrpSpPr>
      <p:grpSpPr>
        <a:xfrm>
          <a:off x="0" y="0"/>
          <a:ext cx="0" cy="0"/>
          <a:chOff x="0" y="0"/>
          <a:chExt cx="0" cy="0"/>
        </a:xfrm>
      </p:grpSpPr>
      <p:pic>
        <p:nvPicPr>
          <p:cNvPr id="229" name="image4.jpeg" descr="fond-sansphot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8938"/>
            <a:ext cx="9144000" cy="6469063"/>
          </a:xfrm>
          <a:prstGeom prst="rect">
            <a:avLst/>
          </a:prstGeom>
          <a:ln w="12700">
            <a:miter lim="400000"/>
          </a:ln>
        </p:spPr>
      </p:pic>
      <p:sp>
        <p:nvSpPr>
          <p:cNvPr id="230" name="Shape 230"/>
          <p:cNvSpPr/>
          <p:nvPr/>
        </p:nvSpPr>
        <p:spPr>
          <a:xfrm>
            <a:off x="4716462" y="1773238"/>
            <a:ext cx="4427538" cy="274639"/>
          </a:xfrm>
          <a:prstGeom prst="rect">
            <a:avLst/>
          </a:prstGeom>
          <a:solidFill>
            <a:srgbClr val="CB4059"/>
          </a:solidFill>
          <a:ln w="12700">
            <a:miter lim="400000"/>
          </a:ln>
        </p:spPr>
        <p:txBody>
          <a:bodyPr lIns="45719" rIns="45719"/>
          <a:lstStyle/>
          <a:p>
            <a:pPr>
              <a:defRPr sz="1200">
                <a:solidFill>
                  <a:srgbClr val="FFFFFF"/>
                </a:solidFill>
                <a:latin typeface="Arial"/>
                <a:ea typeface="Arial"/>
                <a:cs typeface="Arial"/>
                <a:sym typeface="Arial"/>
              </a:defRPr>
            </a:pPr>
            <a:endParaRPr/>
          </a:p>
        </p:txBody>
      </p:sp>
      <p:sp>
        <p:nvSpPr>
          <p:cNvPr id="231" name="Shape 231"/>
          <p:cNvSpPr>
            <a:spLocks noGrp="1"/>
          </p:cNvSpPr>
          <p:nvPr>
            <p:ph type="title"/>
          </p:nvPr>
        </p:nvSpPr>
        <p:spPr>
          <a:xfrm>
            <a:off x="6856413" y="1700213"/>
            <a:ext cx="2033589" cy="4400552"/>
          </a:xfrm>
          <a:prstGeom prst="rect">
            <a:avLst/>
          </a:prstGeom>
        </p:spPr>
        <p:txBody>
          <a:bodyPr lIns="45718" tIns="45718" rIns="45718" bIns="45718">
            <a:normAutofit/>
          </a:bodyPr>
          <a:lstStyle>
            <a:lvl1pPr algn="l" defTabSz="914400">
              <a:defRPr sz="1400" b="1">
                <a:solidFill>
                  <a:srgbClr val="FFFFFF"/>
                </a:solidFill>
                <a:latin typeface="Arial"/>
                <a:ea typeface="Arial"/>
                <a:cs typeface="Arial"/>
                <a:sym typeface="Arial"/>
              </a:defRPr>
            </a:lvl1pPr>
          </a:lstStyle>
          <a:p>
            <a:r>
              <a:t>Texte du titre</a:t>
            </a:r>
          </a:p>
        </p:txBody>
      </p:sp>
      <p:sp>
        <p:nvSpPr>
          <p:cNvPr id="232" name="Shape 232"/>
          <p:cNvSpPr>
            <a:spLocks noGrp="1"/>
          </p:cNvSpPr>
          <p:nvPr>
            <p:ph type="body" idx="1"/>
          </p:nvPr>
        </p:nvSpPr>
        <p:spPr>
          <a:xfrm>
            <a:off x="755650" y="1700213"/>
            <a:ext cx="5948363" cy="4400552"/>
          </a:xfrm>
          <a:prstGeom prst="rect">
            <a:avLst/>
          </a:prstGeom>
        </p:spPr>
        <p:txBody>
          <a:bodyPr lIns="45718" tIns="45718" rIns="45718" bIns="45718">
            <a:normAutofit/>
          </a:bodyPr>
          <a:lstStyle>
            <a:lvl1pPr marL="0" indent="0" defTabSz="914400">
              <a:lnSpc>
                <a:spcPct val="100000"/>
              </a:lnSpc>
              <a:spcBef>
                <a:spcPts val="0"/>
              </a:spcBef>
              <a:buFontTx/>
              <a:buBlip>
                <a:blip r:embed="rId3"/>
              </a:buBlip>
              <a:defRPr sz="2000">
                <a:latin typeface="Arial"/>
                <a:ea typeface="Arial"/>
                <a:cs typeface="Arial"/>
                <a:sym typeface="Arial"/>
              </a:defRPr>
            </a:lvl1pPr>
            <a:lvl2pPr marL="814387" indent="-357187" defTabSz="914400">
              <a:lnSpc>
                <a:spcPct val="100000"/>
              </a:lnSpc>
              <a:spcBef>
                <a:spcPts val="0"/>
              </a:spcBef>
              <a:buFontTx/>
              <a:buChar char="▪"/>
              <a:defRPr sz="2000">
                <a:latin typeface="Arial"/>
                <a:ea typeface="Arial"/>
                <a:cs typeface="Arial"/>
                <a:sym typeface="Arial"/>
              </a:defRPr>
            </a:lvl2pPr>
            <a:lvl3pPr marL="1240970" indent="-326570" defTabSz="914400">
              <a:lnSpc>
                <a:spcPct val="100000"/>
              </a:lnSpc>
              <a:spcBef>
                <a:spcPts val="0"/>
              </a:spcBef>
              <a:buFontTx/>
              <a:defRPr sz="2000">
                <a:latin typeface="Arial"/>
                <a:ea typeface="Arial"/>
                <a:cs typeface="Arial"/>
                <a:sym typeface="Arial"/>
              </a:defRPr>
            </a:lvl3pPr>
            <a:lvl4pPr marL="1600200" indent="-228600" defTabSz="914400">
              <a:lnSpc>
                <a:spcPct val="100000"/>
              </a:lnSpc>
              <a:spcBef>
                <a:spcPts val="0"/>
              </a:spcBef>
              <a:buFontTx/>
              <a:defRPr sz="2000">
                <a:latin typeface="Arial"/>
                <a:ea typeface="Arial"/>
                <a:cs typeface="Arial"/>
                <a:sym typeface="Arial"/>
              </a:defRPr>
            </a:lvl4pPr>
            <a:lvl5pPr marL="2057400" indent="-228600" defTabSz="914400">
              <a:lnSpc>
                <a:spcPct val="100000"/>
              </a:lnSpc>
              <a:spcBef>
                <a:spcPts val="0"/>
              </a:spcBef>
              <a:buFontTx/>
              <a:defRPr sz="2000">
                <a:latin typeface="Arial"/>
                <a:ea typeface="Arial"/>
                <a:cs typeface="Arial"/>
                <a:sym typeface="Arial"/>
              </a:defRPr>
            </a:lvl5pPr>
          </a:lstStyle>
          <a:p>
            <a:r>
              <a:t>Texte niveau 1</a:t>
            </a:r>
          </a:p>
          <a:p>
            <a:pPr lvl="1"/>
            <a:r>
              <a:t>Texte niveau 2</a:t>
            </a:r>
          </a:p>
          <a:p>
            <a:pPr lvl="2"/>
            <a:r>
              <a:t>Texte niveau 3</a:t>
            </a:r>
          </a:p>
          <a:p>
            <a:pPr lvl="3"/>
            <a:r>
              <a:t>Texte niveau 4</a:t>
            </a:r>
          </a:p>
          <a:p>
            <a:pPr lvl="4"/>
            <a:r>
              <a:t>Texte niveau 5</a:t>
            </a:r>
          </a:p>
        </p:txBody>
      </p:sp>
      <p:sp>
        <p:nvSpPr>
          <p:cNvPr id="233" name="Shape 233"/>
          <p:cNvSpPr>
            <a:spLocks noGrp="1"/>
          </p:cNvSpPr>
          <p:nvPr>
            <p:ph type="sldNum" sz="quarter" idx="2"/>
          </p:nvPr>
        </p:nvSpPr>
        <p:spPr>
          <a:xfrm>
            <a:off x="6289220" y="6221731"/>
            <a:ext cx="263980" cy="269239"/>
          </a:xfrm>
          <a:prstGeom prst="rect">
            <a:avLst/>
          </a:prstGeom>
        </p:spPr>
        <p:txBody>
          <a:bodyPr lIns="45718" tIns="45718" rIns="45718" bIns="45718"/>
          <a:lstStyle/>
          <a:p>
            <a:fld id="{86CB4B4D-7CA3-9044-876B-883B54F8677D}" type="slidenum">
              <a:t>‹N°›</a:t>
            </a:fld>
            <a:endParaRPr/>
          </a:p>
        </p:txBody>
      </p:sp>
    </p:spTree>
    <p:extLst>
      <p:ext uri="{BB962C8B-B14F-4D97-AF65-F5344CB8AC3E}">
        <p14:creationId xmlns:p14="http://schemas.microsoft.com/office/powerpoint/2010/main" val="1964938408"/>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Titre. Texte et contenu">
    <p:spTree>
      <p:nvGrpSpPr>
        <p:cNvPr id="1" name=""/>
        <p:cNvGrpSpPr/>
        <p:nvPr/>
      </p:nvGrpSpPr>
      <p:grpSpPr>
        <a:xfrm>
          <a:off x="0" y="0"/>
          <a:ext cx="0" cy="0"/>
          <a:chOff x="0" y="0"/>
          <a:chExt cx="0" cy="0"/>
        </a:xfrm>
      </p:grpSpPr>
      <p:pic>
        <p:nvPicPr>
          <p:cNvPr id="240" name="image4.jpeg" descr="fond-sansphot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8938"/>
            <a:ext cx="9144000" cy="6469063"/>
          </a:xfrm>
          <a:prstGeom prst="rect">
            <a:avLst/>
          </a:prstGeom>
          <a:ln w="12700">
            <a:miter lim="400000"/>
          </a:ln>
        </p:spPr>
      </p:pic>
      <p:sp>
        <p:nvSpPr>
          <p:cNvPr id="241" name="Shape 241"/>
          <p:cNvSpPr/>
          <p:nvPr/>
        </p:nvSpPr>
        <p:spPr>
          <a:xfrm>
            <a:off x="4716462" y="1773238"/>
            <a:ext cx="4427538" cy="274639"/>
          </a:xfrm>
          <a:prstGeom prst="rect">
            <a:avLst/>
          </a:prstGeom>
          <a:solidFill>
            <a:srgbClr val="CB4059"/>
          </a:solidFill>
          <a:ln w="12700">
            <a:miter lim="400000"/>
          </a:ln>
        </p:spPr>
        <p:txBody>
          <a:bodyPr lIns="45719" rIns="45719"/>
          <a:lstStyle/>
          <a:p>
            <a:pPr>
              <a:defRPr sz="1200">
                <a:solidFill>
                  <a:srgbClr val="FFFFFF"/>
                </a:solidFill>
                <a:latin typeface="Arial"/>
                <a:ea typeface="Arial"/>
                <a:cs typeface="Arial"/>
                <a:sym typeface="Arial"/>
              </a:defRPr>
            </a:pPr>
            <a:endParaRPr/>
          </a:p>
        </p:txBody>
      </p:sp>
      <p:sp>
        <p:nvSpPr>
          <p:cNvPr id="242" name="Shape 242"/>
          <p:cNvSpPr>
            <a:spLocks noGrp="1"/>
          </p:cNvSpPr>
          <p:nvPr>
            <p:ph type="title"/>
          </p:nvPr>
        </p:nvSpPr>
        <p:spPr>
          <a:xfrm>
            <a:off x="4716462" y="1700213"/>
            <a:ext cx="4173538" cy="433389"/>
          </a:xfrm>
          <a:prstGeom prst="rect">
            <a:avLst/>
          </a:prstGeom>
        </p:spPr>
        <p:txBody>
          <a:bodyPr lIns="45718" tIns="45718" rIns="45718" bIns="45718">
            <a:normAutofit/>
          </a:bodyPr>
          <a:lstStyle>
            <a:lvl1pPr algn="l" defTabSz="914400">
              <a:defRPr sz="1400" b="1">
                <a:solidFill>
                  <a:srgbClr val="FFFFFF"/>
                </a:solidFill>
                <a:latin typeface="Arial"/>
                <a:ea typeface="Arial"/>
                <a:cs typeface="Arial"/>
                <a:sym typeface="Arial"/>
              </a:defRPr>
            </a:lvl1pPr>
          </a:lstStyle>
          <a:p>
            <a:r>
              <a:t>Texte du titre</a:t>
            </a:r>
          </a:p>
        </p:txBody>
      </p:sp>
      <p:sp>
        <p:nvSpPr>
          <p:cNvPr id="243" name="Shape 243"/>
          <p:cNvSpPr>
            <a:spLocks noGrp="1"/>
          </p:cNvSpPr>
          <p:nvPr>
            <p:ph type="body" sz="half" idx="1"/>
          </p:nvPr>
        </p:nvSpPr>
        <p:spPr>
          <a:xfrm>
            <a:off x="755650" y="2349500"/>
            <a:ext cx="3810000" cy="3751263"/>
          </a:xfrm>
          <a:prstGeom prst="rect">
            <a:avLst/>
          </a:prstGeom>
        </p:spPr>
        <p:txBody>
          <a:bodyPr lIns="45718" tIns="45718" rIns="45718" bIns="45718">
            <a:normAutofit/>
          </a:bodyPr>
          <a:lstStyle>
            <a:lvl1pPr marL="0" indent="0" defTabSz="914400">
              <a:lnSpc>
                <a:spcPct val="100000"/>
              </a:lnSpc>
              <a:spcBef>
                <a:spcPts val="0"/>
              </a:spcBef>
              <a:buFontTx/>
              <a:buBlip>
                <a:blip r:embed="rId3"/>
              </a:buBlip>
              <a:defRPr sz="2000">
                <a:latin typeface="Arial"/>
                <a:ea typeface="Arial"/>
                <a:cs typeface="Arial"/>
                <a:sym typeface="Arial"/>
              </a:defRPr>
            </a:lvl1pPr>
            <a:lvl2pPr marL="814387" indent="-357187" defTabSz="914400">
              <a:lnSpc>
                <a:spcPct val="100000"/>
              </a:lnSpc>
              <a:spcBef>
                <a:spcPts val="0"/>
              </a:spcBef>
              <a:buFontTx/>
              <a:buChar char="▪"/>
              <a:defRPr sz="2000">
                <a:latin typeface="Arial"/>
                <a:ea typeface="Arial"/>
                <a:cs typeface="Arial"/>
                <a:sym typeface="Arial"/>
              </a:defRPr>
            </a:lvl2pPr>
            <a:lvl3pPr marL="1240970" indent="-326570" defTabSz="914400">
              <a:lnSpc>
                <a:spcPct val="100000"/>
              </a:lnSpc>
              <a:spcBef>
                <a:spcPts val="0"/>
              </a:spcBef>
              <a:buFontTx/>
              <a:defRPr sz="2000">
                <a:latin typeface="Arial"/>
                <a:ea typeface="Arial"/>
                <a:cs typeface="Arial"/>
                <a:sym typeface="Arial"/>
              </a:defRPr>
            </a:lvl3pPr>
            <a:lvl4pPr marL="1600200" indent="-228600" defTabSz="914400">
              <a:lnSpc>
                <a:spcPct val="100000"/>
              </a:lnSpc>
              <a:spcBef>
                <a:spcPts val="0"/>
              </a:spcBef>
              <a:buFontTx/>
              <a:defRPr sz="2000">
                <a:latin typeface="Arial"/>
                <a:ea typeface="Arial"/>
                <a:cs typeface="Arial"/>
                <a:sym typeface="Arial"/>
              </a:defRPr>
            </a:lvl4pPr>
            <a:lvl5pPr marL="2057400" indent="-228600" defTabSz="914400">
              <a:lnSpc>
                <a:spcPct val="100000"/>
              </a:lnSpc>
              <a:spcBef>
                <a:spcPts val="0"/>
              </a:spcBef>
              <a:buFontTx/>
              <a:defRPr sz="2000">
                <a:latin typeface="Arial"/>
                <a:ea typeface="Arial"/>
                <a:cs typeface="Arial"/>
                <a:sym typeface="Arial"/>
              </a:defRPr>
            </a:lvl5pPr>
          </a:lstStyle>
          <a:p>
            <a:r>
              <a:t>Texte niveau 1</a:t>
            </a:r>
          </a:p>
          <a:p>
            <a:pPr lvl="1"/>
            <a:r>
              <a:t>Texte niveau 2</a:t>
            </a:r>
          </a:p>
          <a:p>
            <a:pPr lvl="2"/>
            <a:r>
              <a:t>Texte niveau 3</a:t>
            </a:r>
          </a:p>
          <a:p>
            <a:pPr lvl="3"/>
            <a:r>
              <a:t>Texte niveau 4</a:t>
            </a:r>
          </a:p>
          <a:p>
            <a:pPr lvl="4"/>
            <a:r>
              <a:t>Texte niveau 5</a:t>
            </a:r>
          </a:p>
        </p:txBody>
      </p:sp>
      <p:sp>
        <p:nvSpPr>
          <p:cNvPr id="244" name="Shape 244"/>
          <p:cNvSpPr>
            <a:spLocks noGrp="1"/>
          </p:cNvSpPr>
          <p:nvPr>
            <p:ph type="sldNum" sz="quarter" idx="2"/>
          </p:nvPr>
        </p:nvSpPr>
        <p:spPr>
          <a:xfrm>
            <a:off x="6289220" y="6221731"/>
            <a:ext cx="263980" cy="269239"/>
          </a:xfrm>
          <a:prstGeom prst="rect">
            <a:avLst/>
          </a:prstGeom>
        </p:spPr>
        <p:txBody>
          <a:bodyPr lIns="45718" tIns="45718" rIns="45718" bIns="45718"/>
          <a:lstStyle/>
          <a:p>
            <a:fld id="{86CB4B4D-7CA3-9044-876B-883B54F8677D}" type="slidenum">
              <a:t>‹N°›</a:t>
            </a:fld>
            <a:endParaRPr/>
          </a:p>
        </p:txBody>
      </p:sp>
    </p:spTree>
    <p:extLst>
      <p:ext uri="{BB962C8B-B14F-4D97-AF65-F5344CB8AC3E}">
        <p14:creationId xmlns:p14="http://schemas.microsoft.com/office/powerpoint/2010/main" val="2212658594"/>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Titre. Contenu et texte">
    <p:spTree>
      <p:nvGrpSpPr>
        <p:cNvPr id="1" name=""/>
        <p:cNvGrpSpPr/>
        <p:nvPr/>
      </p:nvGrpSpPr>
      <p:grpSpPr>
        <a:xfrm>
          <a:off x="0" y="0"/>
          <a:ext cx="0" cy="0"/>
          <a:chOff x="0" y="0"/>
          <a:chExt cx="0" cy="0"/>
        </a:xfrm>
      </p:grpSpPr>
      <p:pic>
        <p:nvPicPr>
          <p:cNvPr id="251" name="image4.jpeg" descr="fond-sansphot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8938"/>
            <a:ext cx="9144000" cy="6469063"/>
          </a:xfrm>
          <a:prstGeom prst="rect">
            <a:avLst/>
          </a:prstGeom>
          <a:ln w="12700">
            <a:miter lim="400000"/>
          </a:ln>
        </p:spPr>
      </p:pic>
      <p:sp>
        <p:nvSpPr>
          <p:cNvPr id="252" name="Shape 252"/>
          <p:cNvSpPr/>
          <p:nvPr/>
        </p:nvSpPr>
        <p:spPr>
          <a:xfrm>
            <a:off x="4716462" y="1773238"/>
            <a:ext cx="4427538" cy="274639"/>
          </a:xfrm>
          <a:prstGeom prst="rect">
            <a:avLst/>
          </a:prstGeom>
          <a:solidFill>
            <a:srgbClr val="CB4059"/>
          </a:solidFill>
          <a:ln w="12700">
            <a:miter lim="400000"/>
          </a:ln>
        </p:spPr>
        <p:txBody>
          <a:bodyPr lIns="45719" rIns="45719"/>
          <a:lstStyle/>
          <a:p>
            <a:pPr>
              <a:defRPr sz="1200">
                <a:solidFill>
                  <a:srgbClr val="FFFFFF"/>
                </a:solidFill>
                <a:latin typeface="Arial"/>
                <a:ea typeface="Arial"/>
                <a:cs typeface="Arial"/>
                <a:sym typeface="Arial"/>
              </a:defRPr>
            </a:pPr>
            <a:endParaRPr/>
          </a:p>
        </p:txBody>
      </p:sp>
      <p:sp>
        <p:nvSpPr>
          <p:cNvPr id="253" name="Shape 253"/>
          <p:cNvSpPr>
            <a:spLocks noGrp="1"/>
          </p:cNvSpPr>
          <p:nvPr>
            <p:ph type="title"/>
          </p:nvPr>
        </p:nvSpPr>
        <p:spPr>
          <a:xfrm>
            <a:off x="4716462" y="1700213"/>
            <a:ext cx="4173538" cy="433389"/>
          </a:xfrm>
          <a:prstGeom prst="rect">
            <a:avLst/>
          </a:prstGeom>
        </p:spPr>
        <p:txBody>
          <a:bodyPr lIns="45718" tIns="45718" rIns="45718" bIns="45718">
            <a:normAutofit/>
          </a:bodyPr>
          <a:lstStyle>
            <a:lvl1pPr algn="l" defTabSz="914400">
              <a:defRPr sz="1400" b="1">
                <a:solidFill>
                  <a:srgbClr val="FFFFFF"/>
                </a:solidFill>
                <a:latin typeface="Arial"/>
                <a:ea typeface="Arial"/>
                <a:cs typeface="Arial"/>
                <a:sym typeface="Arial"/>
              </a:defRPr>
            </a:lvl1pPr>
          </a:lstStyle>
          <a:p>
            <a:r>
              <a:t>Texte du titre</a:t>
            </a:r>
          </a:p>
        </p:txBody>
      </p:sp>
      <p:sp>
        <p:nvSpPr>
          <p:cNvPr id="254" name="Shape 254"/>
          <p:cNvSpPr>
            <a:spLocks noGrp="1"/>
          </p:cNvSpPr>
          <p:nvPr>
            <p:ph type="body" sz="half" idx="1"/>
          </p:nvPr>
        </p:nvSpPr>
        <p:spPr>
          <a:xfrm>
            <a:off x="755650" y="2349500"/>
            <a:ext cx="3810000" cy="3751263"/>
          </a:xfrm>
          <a:prstGeom prst="rect">
            <a:avLst/>
          </a:prstGeom>
        </p:spPr>
        <p:txBody>
          <a:bodyPr lIns="45718" tIns="45718" rIns="45718" bIns="45718">
            <a:normAutofit/>
          </a:bodyPr>
          <a:lstStyle>
            <a:lvl1pPr marL="0" indent="0" defTabSz="914400">
              <a:lnSpc>
                <a:spcPct val="100000"/>
              </a:lnSpc>
              <a:spcBef>
                <a:spcPts val="0"/>
              </a:spcBef>
              <a:buFontTx/>
              <a:buBlip>
                <a:blip r:embed="rId3"/>
              </a:buBlip>
              <a:defRPr sz="2000">
                <a:latin typeface="Arial"/>
                <a:ea typeface="Arial"/>
                <a:cs typeface="Arial"/>
                <a:sym typeface="Arial"/>
              </a:defRPr>
            </a:lvl1pPr>
            <a:lvl2pPr marL="814387" indent="-357187" defTabSz="914400">
              <a:lnSpc>
                <a:spcPct val="100000"/>
              </a:lnSpc>
              <a:spcBef>
                <a:spcPts val="0"/>
              </a:spcBef>
              <a:buFontTx/>
              <a:buChar char="▪"/>
              <a:defRPr sz="2000">
                <a:latin typeface="Arial"/>
                <a:ea typeface="Arial"/>
                <a:cs typeface="Arial"/>
                <a:sym typeface="Arial"/>
              </a:defRPr>
            </a:lvl2pPr>
            <a:lvl3pPr marL="1240970" indent="-326570" defTabSz="914400">
              <a:lnSpc>
                <a:spcPct val="100000"/>
              </a:lnSpc>
              <a:spcBef>
                <a:spcPts val="0"/>
              </a:spcBef>
              <a:buFontTx/>
              <a:defRPr sz="2000">
                <a:latin typeface="Arial"/>
                <a:ea typeface="Arial"/>
                <a:cs typeface="Arial"/>
                <a:sym typeface="Arial"/>
              </a:defRPr>
            </a:lvl3pPr>
            <a:lvl4pPr marL="1600200" indent="-228600" defTabSz="914400">
              <a:lnSpc>
                <a:spcPct val="100000"/>
              </a:lnSpc>
              <a:spcBef>
                <a:spcPts val="0"/>
              </a:spcBef>
              <a:buFontTx/>
              <a:defRPr sz="2000">
                <a:latin typeface="Arial"/>
                <a:ea typeface="Arial"/>
                <a:cs typeface="Arial"/>
                <a:sym typeface="Arial"/>
              </a:defRPr>
            </a:lvl4pPr>
            <a:lvl5pPr marL="2057400" indent="-228600" defTabSz="914400">
              <a:lnSpc>
                <a:spcPct val="100000"/>
              </a:lnSpc>
              <a:spcBef>
                <a:spcPts val="0"/>
              </a:spcBef>
              <a:buFontTx/>
              <a:defRPr sz="2000">
                <a:latin typeface="Arial"/>
                <a:ea typeface="Arial"/>
                <a:cs typeface="Arial"/>
                <a:sym typeface="Arial"/>
              </a:defRPr>
            </a:lvl5pPr>
          </a:lstStyle>
          <a:p>
            <a:r>
              <a:t>Texte niveau 1</a:t>
            </a:r>
          </a:p>
          <a:p>
            <a:pPr lvl="1"/>
            <a:r>
              <a:t>Texte niveau 2</a:t>
            </a:r>
          </a:p>
          <a:p>
            <a:pPr lvl="2"/>
            <a:r>
              <a:t>Texte niveau 3</a:t>
            </a:r>
          </a:p>
          <a:p>
            <a:pPr lvl="3"/>
            <a:r>
              <a:t>Texte niveau 4</a:t>
            </a:r>
          </a:p>
          <a:p>
            <a:pPr lvl="4"/>
            <a:r>
              <a:t>Texte niveau 5</a:t>
            </a:r>
          </a:p>
        </p:txBody>
      </p:sp>
      <p:sp>
        <p:nvSpPr>
          <p:cNvPr id="255" name="Shape 255"/>
          <p:cNvSpPr>
            <a:spLocks noGrp="1"/>
          </p:cNvSpPr>
          <p:nvPr>
            <p:ph type="body" sz="half" idx="13"/>
          </p:nvPr>
        </p:nvSpPr>
        <p:spPr>
          <a:xfrm>
            <a:off x="4718050" y="2349500"/>
            <a:ext cx="3810000" cy="3751263"/>
          </a:xfrm>
          <a:prstGeom prst="rect">
            <a:avLst/>
          </a:prstGeom>
        </p:spPr>
        <p:txBody>
          <a:bodyPr>
            <a:normAutofit/>
          </a:bodyPr>
          <a:lstStyle/>
          <a:p>
            <a:endParaRPr/>
          </a:p>
        </p:txBody>
      </p:sp>
      <p:sp>
        <p:nvSpPr>
          <p:cNvPr id="256" name="Shape 256"/>
          <p:cNvSpPr>
            <a:spLocks noGrp="1"/>
          </p:cNvSpPr>
          <p:nvPr>
            <p:ph type="sldNum" sz="quarter" idx="2"/>
          </p:nvPr>
        </p:nvSpPr>
        <p:spPr>
          <a:xfrm>
            <a:off x="6289220" y="6221731"/>
            <a:ext cx="263980" cy="269239"/>
          </a:xfrm>
          <a:prstGeom prst="rect">
            <a:avLst/>
          </a:prstGeom>
        </p:spPr>
        <p:txBody>
          <a:bodyPr lIns="45718" tIns="45718" rIns="45718" bIns="45718"/>
          <a:lstStyle/>
          <a:p>
            <a:fld id="{86CB4B4D-7CA3-9044-876B-883B54F8677D}" type="slidenum">
              <a:t>‹N°›</a:t>
            </a:fld>
            <a:endParaRPr/>
          </a:p>
        </p:txBody>
      </p:sp>
    </p:spTree>
    <p:extLst>
      <p:ext uri="{BB962C8B-B14F-4D97-AF65-F5344CB8AC3E}">
        <p14:creationId xmlns:p14="http://schemas.microsoft.com/office/powerpoint/2010/main" val="341255145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7" name="Espace réservé du contenu 4"/>
          <p:cNvSpPr>
            <a:spLocks noGrp="1"/>
          </p:cNvSpPr>
          <p:nvPr>
            <p:ph sz="quarter" idx="11" hasCustomPrompt="1"/>
          </p:nvPr>
        </p:nvSpPr>
        <p:spPr>
          <a:xfrm>
            <a:off x="2639391" y="0"/>
            <a:ext cx="6504609" cy="231775"/>
          </a:xfrm>
          <a:prstGeom prst="rect">
            <a:avLst/>
          </a:prstGeom>
        </p:spPr>
        <p:txBody>
          <a:bodyPr vert="horz"/>
          <a:lstStyle>
            <a:lvl1pPr marL="0" indent="0" algn="r">
              <a:buNone/>
              <a:defRPr sz="1000" baseline="0">
                <a:solidFill>
                  <a:schemeClr val="tx1">
                    <a:lumMod val="50000"/>
                    <a:lumOff val="50000"/>
                  </a:schemeClr>
                </a:solidFill>
                <a:latin typeface="Verdana"/>
                <a:cs typeface="Verdana"/>
              </a:defRPr>
            </a:lvl1pPr>
          </a:lstStyle>
          <a:p>
            <a:pPr lvl="0"/>
            <a:r>
              <a:rPr lang="fr-FR" dirty="0"/>
              <a:t>Titre de la présentation - date</a:t>
            </a:r>
          </a:p>
        </p:txBody>
      </p:sp>
      <p:sp>
        <p:nvSpPr>
          <p:cNvPr id="10" name="Espace réservé du texte 9"/>
          <p:cNvSpPr>
            <a:spLocks noGrp="1"/>
          </p:cNvSpPr>
          <p:nvPr>
            <p:ph type="body" sz="quarter" idx="12" hasCustomPrompt="1"/>
          </p:nvPr>
        </p:nvSpPr>
        <p:spPr>
          <a:xfrm>
            <a:off x="519113" y="2187161"/>
            <a:ext cx="7985125" cy="3952875"/>
          </a:xfrm>
          <a:prstGeom prst="rect">
            <a:avLst/>
          </a:prstGeom>
        </p:spPr>
        <p:txBody>
          <a:bodyPr vert="horz"/>
          <a:lstStyle>
            <a:lvl1pPr marL="342900" indent="-342900">
              <a:buClr>
                <a:schemeClr val="accent5"/>
              </a:buClr>
              <a:buFont typeface="Wingdings" charset="2"/>
              <a:buChar char="u"/>
              <a:defRPr sz="2000">
                <a:solidFill>
                  <a:schemeClr val="accent5"/>
                </a:solidFill>
                <a:latin typeface="Verdana"/>
                <a:cs typeface="Verdana"/>
              </a:defRPr>
            </a:lvl1pPr>
            <a:lvl2pPr marL="457200" indent="-368300">
              <a:buFontTx/>
              <a:buNone/>
              <a:tabLst>
                <a:tab pos="0" algn="l"/>
              </a:tabLst>
              <a:defRPr>
                <a:solidFill>
                  <a:schemeClr val="tx1">
                    <a:lumMod val="75000"/>
                    <a:lumOff val="25000"/>
                  </a:schemeClr>
                </a:solidFill>
              </a:defRPr>
            </a:lvl2pPr>
            <a:lvl3pPr marL="806450" indent="-265113">
              <a:buClr>
                <a:srgbClr val="81BB3B"/>
              </a:buClr>
              <a:buFont typeface="Wingdings" charset="2"/>
              <a:buChar char="Ø"/>
              <a:defRPr sz="1600">
                <a:solidFill>
                  <a:schemeClr val="tx1">
                    <a:lumMod val="75000"/>
                    <a:lumOff val="25000"/>
                  </a:schemeClr>
                </a:solidFill>
                <a:latin typeface="Verdana"/>
                <a:cs typeface="Verdana"/>
              </a:defRPr>
            </a:lvl3pPr>
            <a:lvl4pPr marL="1071563" indent="-177800">
              <a:tabLst>
                <a:tab pos="893763" algn="l"/>
              </a:tabLst>
              <a:defRPr sz="1400">
                <a:solidFill>
                  <a:schemeClr val="tx1">
                    <a:lumMod val="75000"/>
                    <a:lumOff val="25000"/>
                  </a:schemeClr>
                </a:solidFill>
                <a:latin typeface="Verdana"/>
                <a:cs typeface="Verdana"/>
              </a:defRPr>
            </a:lvl4pPr>
            <a:lvl5pPr>
              <a:defRPr>
                <a:solidFill>
                  <a:schemeClr val="tx1">
                    <a:lumMod val="75000"/>
                    <a:lumOff val="25000"/>
                  </a:schemeClr>
                </a:solidFill>
              </a:defRPr>
            </a:lvl5pPr>
          </a:lstStyle>
          <a:p>
            <a:pPr lvl="0"/>
            <a:r>
              <a:rPr lang="fr-FR" dirty="0"/>
              <a:t>Votre titre ici</a:t>
            </a:r>
          </a:p>
          <a:p>
            <a:pPr lvl="0"/>
            <a:endParaRPr lang="fr-FR" dirty="0"/>
          </a:p>
          <a:p>
            <a:pPr lvl="1"/>
            <a:r>
              <a:rPr lang="fr-FR" dirty="0"/>
              <a:t>Votre texte ici</a:t>
            </a:r>
          </a:p>
          <a:p>
            <a:pPr lvl="1"/>
            <a:endParaRPr lang="fr-FR" dirty="0"/>
          </a:p>
          <a:p>
            <a:pPr lvl="2"/>
            <a:r>
              <a:rPr lang="fr-FR" dirty="0"/>
              <a:t>Votre texte ici</a:t>
            </a:r>
          </a:p>
          <a:p>
            <a:pPr lvl="3"/>
            <a:r>
              <a:rPr lang="fr-FR" dirty="0"/>
              <a:t>Quatrième niveau</a:t>
            </a:r>
          </a:p>
        </p:txBody>
      </p:sp>
    </p:spTree>
    <p:extLst>
      <p:ext uri="{BB962C8B-B14F-4D97-AF65-F5344CB8AC3E}">
        <p14:creationId xmlns:p14="http://schemas.microsoft.com/office/powerpoint/2010/main" val="3571071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3_Diapositive de titre">
    <p:spTree>
      <p:nvGrpSpPr>
        <p:cNvPr id="1" name=""/>
        <p:cNvGrpSpPr/>
        <p:nvPr/>
      </p:nvGrpSpPr>
      <p:grpSpPr>
        <a:xfrm>
          <a:off x="0" y="0"/>
          <a:ext cx="0" cy="0"/>
          <a:chOff x="0" y="0"/>
          <a:chExt cx="0" cy="0"/>
        </a:xfrm>
      </p:grpSpPr>
      <p:sp>
        <p:nvSpPr>
          <p:cNvPr id="263" name="Shape 263"/>
          <p:cNvSpPr/>
          <p:nvPr/>
        </p:nvSpPr>
        <p:spPr>
          <a:xfrm>
            <a:off x="468001" y="5563303"/>
            <a:ext cx="7992000" cy="394604"/>
          </a:xfrm>
          <a:prstGeom prst="rect">
            <a:avLst/>
          </a:prstGeom>
          <a:solidFill>
            <a:srgbClr val="113388"/>
          </a:solidFill>
          <a:ln w="12700">
            <a:miter lim="400000"/>
          </a:ln>
        </p:spPr>
        <p:txBody>
          <a:bodyPr lIns="45719" rIns="45719" anchor="b"/>
          <a:lstStyle/>
          <a:p>
            <a:pPr defTabSz="1008062">
              <a:spcBef>
                <a:spcPts val="500"/>
              </a:spcBef>
              <a:defRPr>
                <a:solidFill>
                  <a:srgbClr val="FFFFFF"/>
                </a:solidFill>
                <a:latin typeface="Arial"/>
                <a:ea typeface="Arial"/>
                <a:cs typeface="Arial"/>
                <a:sym typeface="Arial"/>
              </a:defRPr>
            </a:pPr>
            <a:endParaRPr/>
          </a:p>
        </p:txBody>
      </p:sp>
      <p:pic>
        <p:nvPicPr>
          <p:cNvPr id="264" name="image6.jpeg" descr="Logo_Allianz"/>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43360" y="5704440"/>
            <a:ext cx="2232002" cy="872734"/>
          </a:xfrm>
          <a:prstGeom prst="rect">
            <a:avLst/>
          </a:prstGeom>
          <a:ln w="12700">
            <a:miter lim="400000"/>
          </a:ln>
        </p:spPr>
      </p:pic>
      <p:sp>
        <p:nvSpPr>
          <p:cNvPr id="265" name="Shape 265"/>
          <p:cNvSpPr>
            <a:spLocks noGrp="1"/>
          </p:cNvSpPr>
          <p:nvPr>
            <p:ph type="title"/>
          </p:nvPr>
        </p:nvSpPr>
        <p:spPr>
          <a:xfrm>
            <a:off x="685439" y="2129982"/>
            <a:ext cx="7773122" cy="1470397"/>
          </a:xfrm>
          <a:prstGeom prst="rect">
            <a:avLst/>
          </a:prstGeom>
        </p:spPr>
        <p:txBody>
          <a:bodyPr lIns="0" tIns="0" rIns="0" bIns="0" anchor="t">
            <a:normAutofit/>
          </a:bodyPr>
          <a:lstStyle>
            <a:lvl1pPr algn="l" defTabSz="914412">
              <a:defRPr sz="2100">
                <a:solidFill>
                  <a:srgbClr val="113388"/>
                </a:solidFill>
                <a:latin typeface="Allianz Sans"/>
                <a:ea typeface="Allianz Sans"/>
                <a:cs typeface="Allianz Sans"/>
                <a:sym typeface="Allianz Sans"/>
              </a:defRPr>
            </a:lvl1pPr>
          </a:lstStyle>
          <a:p>
            <a:r>
              <a:t>Texte du titre</a:t>
            </a:r>
          </a:p>
        </p:txBody>
      </p:sp>
      <p:sp>
        <p:nvSpPr>
          <p:cNvPr id="266" name="Shape 266"/>
          <p:cNvSpPr>
            <a:spLocks noGrp="1"/>
          </p:cNvSpPr>
          <p:nvPr>
            <p:ph type="body" sz="quarter" idx="1"/>
          </p:nvPr>
        </p:nvSpPr>
        <p:spPr>
          <a:xfrm>
            <a:off x="1372320" y="3885527"/>
            <a:ext cx="6400802" cy="1752666"/>
          </a:xfrm>
          <a:prstGeom prst="rect">
            <a:avLst/>
          </a:prstGeom>
        </p:spPr>
        <p:txBody>
          <a:bodyPr lIns="0" tIns="0" rIns="0" bIns="0">
            <a:normAutofit/>
          </a:bodyPr>
          <a:lstStyle>
            <a:lvl1pPr marL="0" indent="0" algn="ctr" defTabSz="855372">
              <a:lnSpc>
                <a:spcPct val="100000"/>
              </a:lnSpc>
              <a:buSzTx/>
              <a:buFontTx/>
              <a:buNone/>
              <a:defRPr>
                <a:solidFill>
                  <a:srgbClr val="113388"/>
                </a:solidFill>
                <a:latin typeface="Allianz Sans"/>
                <a:ea typeface="Allianz Sans"/>
                <a:cs typeface="Allianz Sans"/>
                <a:sym typeface="Allianz Sans"/>
              </a:defRPr>
            </a:lvl1pPr>
            <a:lvl2pPr algn="ctr" defTabSz="855372">
              <a:lnSpc>
                <a:spcPct val="100000"/>
              </a:lnSpc>
              <a:buFontTx/>
              <a:defRPr>
                <a:solidFill>
                  <a:srgbClr val="113388"/>
                </a:solidFill>
                <a:latin typeface="Allianz Sans"/>
                <a:ea typeface="Allianz Sans"/>
                <a:cs typeface="Allianz Sans"/>
                <a:sym typeface="Allianz Sans"/>
              </a:defRPr>
            </a:lvl2pPr>
            <a:lvl3pPr algn="ctr" defTabSz="855372">
              <a:lnSpc>
                <a:spcPct val="100000"/>
              </a:lnSpc>
              <a:buFontTx/>
              <a:defRPr>
                <a:solidFill>
                  <a:srgbClr val="113388"/>
                </a:solidFill>
                <a:latin typeface="Allianz Sans"/>
                <a:ea typeface="Allianz Sans"/>
                <a:cs typeface="Allianz Sans"/>
                <a:sym typeface="Allianz Sans"/>
              </a:defRPr>
            </a:lvl3pPr>
            <a:lvl4pPr marL="1577338" indent="-205738" algn="ctr" defTabSz="855372">
              <a:lnSpc>
                <a:spcPct val="100000"/>
              </a:lnSpc>
              <a:buFontTx/>
              <a:defRPr>
                <a:solidFill>
                  <a:srgbClr val="113388"/>
                </a:solidFill>
                <a:latin typeface="Allianz Sans"/>
                <a:ea typeface="Allianz Sans"/>
                <a:cs typeface="Allianz Sans"/>
                <a:sym typeface="Allianz Sans"/>
              </a:defRPr>
            </a:lvl4pPr>
            <a:lvl5pPr marL="2034538" indent="-205738" algn="ctr" defTabSz="855372">
              <a:lnSpc>
                <a:spcPct val="100000"/>
              </a:lnSpc>
              <a:buFontTx/>
              <a:defRPr>
                <a:solidFill>
                  <a:srgbClr val="113388"/>
                </a:solidFill>
                <a:latin typeface="Allianz Sans"/>
                <a:ea typeface="Allianz Sans"/>
                <a:cs typeface="Allianz Sans"/>
                <a:sym typeface="Allianz Sans"/>
              </a:defRPr>
            </a:lvl5pPr>
          </a:lstStyle>
          <a:p>
            <a:r>
              <a:t>Texte niveau 1</a:t>
            </a:r>
          </a:p>
          <a:p>
            <a:pPr lvl="1"/>
            <a:r>
              <a:t>Texte niveau 2</a:t>
            </a:r>
          </a:p>
          <a:p>
            <a:pPr lvl="2"/>
            <a:r>
              <a:t>Texte niveau 3</a:t>
            </a:r>
          </a:p>
          <a:p>
            <a:pPr lvl="3"/>
            <a:r>
              <a:t>Texte niveau 4</a:t>
            </a:r>
          </a:p>
          <a:p>
            <a:pPr lvl="4"/>
            <a:r>
              <a:t>Texte niveau 5</a:t>
            </a:r>
          </a:p>
        </p:txBody>
      </p:sp>
      <p:sp>
        <p:nvSpPr>
          <p:cNvPr id="267" name="Shape 267"/>
          <p:cNvSpPr>
            <a:spLocks noGrp="1"/>
          </p:cNvSpPr>
          <p:nvPr>
            <p:ph type="sldNum" sz="quarter" idx="2"/>
          </p:nvPr>
        </p:nvSpPr>
        <p:spPr>
          <a:xfrm>
            <a:off x="6289220" y="6221731"/>
            <a:ext cx="263980" cy="269239"/>
          </a:xfrm>
          <a:prstGeom prst="rect">
            <a:avLst/>
          </a:prstGeom>
        </p:spPr>
        <p:txBody>
          <a:bodyPr lIns="45718" tIns="45718" rIns="45718" bIns="45718"/>
          <a:lstStyle/>
          <a:p>
            <a:fld id="{86CB4B4D-7CA3-9044-876B-883B54F8677D}" type="slidenum">
              <a:t>‹N°›</a:t>
            </a:fld>
            <a:endParaRPr/>
          </a:p>
        </p:txBody>
      </p:sp>
    </p:spTree>
    <p:extLst>
      <p:ext uri="{BB962C8B-B14F-4D97-AF65-F5344CB8AC3E}">
        <p14:creationId xmlns:p14="http://schemas.microsoft.com/office/powerpoint/2010/main" val="1892917488"/>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1_Titre et contenu">
    <p:spTree>
      <p:nvGrpSpPr>
        <p:cNvPr id="1" name=""/>
        <p:cNvGrpSpPr/>
        <p:nvPr/>
      </p:nvGrpSpPr>
      <p:grpSpPr>
        <a:xfrm>
          <a:off x="0" y="0"/>
          <a:ext cx="0" cy="0"/>
          <a:chOff x="0" y="0"/>
          <a:chExt cx="0" cy="0"/>
        </a:xfrm>
      </p:grpSpPr>
      <p:sp>
        <p:nvSpPr>
          <p:cNvPr id="274" name="Shape 274"/>
          <p:cNvSpPr/>
          <p:nvPr/>
        </p:nvSpPr>
        <p:spPr>
          <a:xfrm>
            <a:off x="468001" y="5563303"/>
            <a:ext cx="7992000" cy="394604"/>
          </a:xfrm>
          <a:prstGeom prst="rect">
            <a:avLst/>
          </a:prstGeom>
          <a:solidFill>
            <a:srgbClr val="113388"/>
          </a:solidFill>
          <a:ln w="12700">
            <a:miter lim="400000"/>
          </a:ln>
        </p:spPr>
        <p:txBody>
          <a:bodyPr lIns="45719" rIns="45719" anchor="b"/>
          <a:lstStyle/>
          <a:p>
            <a:pPr defTabSz="1008062">
              <a:spcBef>
                <a:spcPts val="500"/>
              </a:spcBef>
              <a:defRPr>
                <a:solidFill>
                  <a:srgbClr val="FFFFFF"/>
                </a:solidFill>
                <a:latin typeface="Arial"/>
                <a:ea typeface="Arial"/>
                <a:cs typeface="Arial"/>
                <a:sym typeface="Arial"/>
              </a:defRPr>
            </a:pPr>
            <a:endParaRPr/>
          </a:p>
        </p:txBody>
      </p:sp>
      <p:pic>
        <p:nvPicPr>
          <p:cNvPr id="275" name="image6.jpeg" descr="Logo_Allianz"/>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43360" y="5704440"/>
            <a:ext cx="2232002" cy="872734"/>
          </a:xfrm>
          <a:prstGeom prst="rect">
            <a:avLst/>
          </a:prstGeom>
          <a:ln w="12700">
            <a:miter lim="400000"/>
          </a:ln>
        </p:spPr>
      </p:pic>
      <p:sp>
        <p:nvSpPr>
          <p:cNvPr id="276" name="Shape 276"/>
          <p:cNvSpPr>
            <a:spLocks noGrp="1"/>
          </p:cNvSpPr>
          <p:nvPr>
            <p:ph type="title"/>
          </p:nvPr>
        </p:nvSpPr>
        <p:spPr>
          <a:xfrm>
            <a:off x="468000" y="629347"/>
            <a:ext cx="7159681" cy="685512"/>
          </a:xfrm>
          <a:prstGeom prst="rect">
            <a:avLst/>
          </a:prstGeom>
        </p:spPr>
        <p:txBody>
          <a:bodyPr lIns="0" tIns="0" rIns="0" bIns="0" anchor="t">
            <a:normAutofit/>
          </a:bodyPr>
          <a:lstStyle>
            <a:lvl1pPr algn="l" defTabSz="914412">
              <a:defRPr sz="2100">
                <a:solidFill>
                  <a:srgbClr val="113388"/>
                </a:solidFill>
                <a:latin typeface="Allianz Sans"/>
                <a:ea typeface="Allianz Sans"/>
                <a:cs typeface="Allianz Sans"/>
                <a:sym typeface="Allianz Sans"/>
              </a:defRPr>
            </a:lvl1pPr>
          </a:lstStyle>
          <a:p>
            <a:r>
              <a:t>Texte du titre</a:t>
            </a:r>
          </a:p>
        </p:txBody>
      </p:sp>
      <p:sp>
        <p:nvSpPr>
          <p:cNvPr id="277" name="Shape 277"/>
          <p:cNvSpPr>
            <a:spLocks noGrp="1"/>
          </p:cNvSpPr>
          <p:nvPr>
            <p:ph type="body" idx="1"/>
          </p:nvPr>
        </p:nvSpPr>
        <p:spPr>
          <a:xfrm>
            <a:off x="468000" y="1476156"/>
            <a:ext cx="8208000" cy="4689134"/>
          </a:xfrm>
          <a:prstGeom prst="rect">
            <a:avLst/>
          </a:prstGeom>
        </p:spPr>
        <p:txBody>
          <a:bodyPr lIns="0" tIns="0" rIns="0" bIns="0">
            <a:normAutofit/>
          </a:bodyPr>
          <a:lstStyle>
            <a:lvl1pPr marL="342725" indent="-342725" defTabSz="855372">
              <a:lnSpc>
                <a:spcPct val="100000"/>
              </a:lnSpc>
              <a:buSzTx/>
              <a:buFontTx/>
              <a:buNone/>
              <a:defRPr>
                <a:solidFill>
                  <a:srgbClr val="113388"/>
                </a:solidFill>
                <a:latin typeface="Allianz Sans"/>
                <a:ea typeface="Allianz Sans"/>
                <a:cs typeface="Allianz Sans"/>
                <a:sym typeface="Allianz Sans"/>
              </a:defRPr>
            </a:lvl1pPr>
            <a:lvl2pPr marL="342725" indent="-152642" defTabSz="855372">
              <a:lnSpc>
                <a:spcPct val="100000"/>
              </a:lnSpc>
              <a:buSzTx/>
              <a:buFontTx/>
              <a:buNone/>
              <a:defRPr>
                <a:solidFill>
                  <a:srgbClr val="113388"/>
                </a:solidFill>
                <a:latin typeface="Allianz Sans"/>
                <a:ea typeface="Allianz Sans"/>
                <a:cs typeface="Allianz Sans"/>
                <a:sym typeface="Allianz Sans"/>
              </a:defRPr>
            </a:lvl2pPr>
            <a:lvl3pPr marL="914412" indent="-532807" defTabSz="855372">
              <a:lnSpc>
                <a:spcPct val="100000"/>
              </a:lnSpc>
              <a:buFontTx/>
              <a:buChar char="▪"/>
              <a:defRPr>
                <a:solidFill>
                  <a:srgbClr val="113388"/>
                </a:solidFill>
                <a:latin typeface="Allianz Sans"/>
                <a:ea typeface="Allianz Sans"/>
                <a:cs typeface="Allianz Sans"/>
                <a:sym typeface="Allianz Sans"/>
              </a:defRPr>
            </a:lvl3pPr>
            <a:lvl4pPr marL="342725" indent="0" defTabSz="855372">
              <a:lnSpc>
                <a:spcPct val="100000"/>
              </a:lnSpc>
              <a:buSzTx/>
              <a:buFontTx/>
              <a:buNone/>
              <a:defRPr>
                <a:solidFill>
                  <a:srgbClr val="113388"/>
                </a:solidFill>
                <a:latin typeface="Allianz Sans"/>
                <a:ea typeface="Allianz Sans"/>
                <a:cs typeface="Allianz Sans"/>
                <a:sym typeface="Allianz Sans"/>
              </a:defRPr>
            </a:lvl4pPr>
            <a:lvl5pPr marL="342725" indent="0" defTabSz="855372">
              <a:lnSpc>
                <a:spcPct val="100000"/>
              </a:lnSpc>
              <a:buSzTx/>
              <a:buFontTx/>
              <a:buNone/>
              <a:defRPr>
                <a:solidFill>
                  <a:srgbClr val="113388"/>
                </a:solidFill>
                <a:latin typeface="Allianz Sans"/>
                <a:ea typeface="Allianz Sans"/>
                <a:cs typeface="Allianz Sans"/>
                <a:sym typeface="Allianz Sans"/>
              </a:defRPr>
            </a:lvl5pPr>
          </a:lstStyle>
          <a:p>
            <a:r>
              <a:t>Texte niveau 1</a:t>
            </a:r>
          </a:p>
          <a:p>
            <a:pPr lvl="1"/>
            <a:r>
              <a:t>Texte niveau 2</a:t>
            </a:r>
          </a:p>
          <a:p>
            <a:pPr lvl="2"/>
            <a:r>
              <a:t>Texte niveau 3</a:t>
            </a:r>
          </a:p>
          <a:p>
            <a:pPr lvl="3"/>
            <a:r>
              <a:t>Texte niveau 4</a:t>
            </a:r>
          </a:p>
          <a:p>
            <a:pPr lvl="4"/>
            <a:r>
              <a:t>Texte niveau 5</a:t>
            </a:r>
          </a:p>
        </p:txBody>
      </p:sp>
      <p:sp>
        <p:nvSpPr>
          <p:cNvPr id="278" name="Shape 278"/>
          <p:cNvSpPr>
            <a:spLocks noGrp="1"/>
          </p:cNvSpPr>
          <p:nvPr>
            <p:ph type="sldNum" sz="quarter" idx="2"/>
          </p:nvPr>
        </p:nvSpPr>
        <p:spPr>
          <a:xfrm>
            <a:off x="6289220" y="6221731"/>
            <a:ext cx="263980" cy="269239"/>
          </a:xfrm>
          <a:prstGeom prst="rect">
            <a:avLst/>
          </a:prstGeom>
        </p:spPr>
        <p:txBody>
          <a:bodyPr lIns="45718" tIns="45718" rIns="45718" bIns="45718"/>
          <a:lstStyle/>
          <a:p>
            <a:fld id="{86CB4B4D-7CA3-9044-876B-883B54F8677D}" type="slidenum">
              <a:t>‹N°›</a:t>
            </a:fld>
            <a:endParaRPr/>
          </a:p>
        </p:txBody>
      </p:sp>
    </p:spTree>
    <p:extLst>
      <p:ext uri="{BB962C8B-B14F-4D97-AF65-F5344CB8AC3E}">
        <p14:creationId xmlns:p14="http://schemas.microsoft.com/office/powerpoint/2010/main" val="114201977"/>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1_Titre de section">
    <p:spTree>
      <p:nvGrpSpPr>
        <p:cNvPr id="1" name=""/>
        <p:cNvGrpSpPr/>
        <p:nvPr/>
      </p:nvGrpSpPr>
      <p:grpSpPr>
        <a:xfrm>
          <a:off x="0" y="0"/>
          <a:ext cx="0" cy="0"/>
          <a:chOff x="0" y="0"/>
          <a:chExt cx="0" cy="0"/>
        </a:xfrm>
      </p:grpSpPr>
      <p:sp>
        <p:nvSpPr>
          <p:cNvPr id="285" name="Shape 285"/>
          <p:cNvSpPr/>
          <p:nvPr/>
        </p:nvSpPr>
        <p:spPr>
          <a:xfrm>
            <a:off x="468001" y="5563303"/>
            <a:ext cx="7992000" cy="394604"/>
          </a:xfrm>
          <a:prstGeom prst="rect">
            <a:avLst/>
          </a:prstGeom>
          <a:solidFill>
            <a:srgbClr val="113388"/>
          </a:solidFill>
          <a:ln w="12700">
            <a:miter lim="400000"/>
          </a:ln>
        </p:spPr>
        <p:txBody>
          <a:bodyPr lIns="45719" rIns="45719" anchor="b"/>
          <a:lstStyle/>
          <a:p>
            <a:pPr defTabSz="1008062">
              <a:spcBef>
                <a:spcPts val="500"/>
              </a:spcBef>
              <a:defRPr>
                <a:solidFill>
                  <a:srgbClr val="FFFFFF"/>
                </a:solidFill>
                <a:latin typeface="Arial"/>
                <a:ea typeface="Arial"/>
                <a:cs typeface="Arial"/>
                <a:sym typeface="Arial"/>
              </a:defRPr>
            </a:pPr>
            <a:endParaRPr/>
          </a:p>
        </p:txBody>
      </p:sp>
      <p:pic>
        <p:nvPicPr>
          <p:cNvPr id="286" name="image6.jpeg" descr="Logo_Allianz"/>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43360" y="5704440"/>
            <a:ext cx="2232002" cy="872734"/>
          </a:xfrm>
          <a:prstGeom prst="rect">
            <a:avLst/>
          </a:prstGeom>
          <a:ln w="12700">
            <a:miter lim="400000"/>
          </a:ln>
        </p:spPr>
      </p:pic>
      <p:sp>
        <p:nvSpPr>
          <p:cNvPr id="287" name="Shape 287"/>
          <p:cNvSpPr>
            <a:spLocks noGrp="1"/>
          </p:cNvSpPr>
          <p:nvPr>
            <p:ph type="title"/>
          </p:nvPr>
        </p:nvSpPr>
        <p:spPr>
          <a:xfrm>
            <a:off x="722880" y="4406863"/>
            <a:ext cx="7771680" cy="1362385"/>
          </a:xfrm>
          <a:prstGeom prst="rect">
            <a:avLst/>
          </a:prstGeom>
        </p:spPr>
        <p:txBody>
          <a:bodyPr lIns="0" tIns="0" rIns="0" bIns="0" anchor="t">
            <a:normAutofit/>
          </a:bodyPr>
          <a:lstStyle>
            <a:lvl1pPr algn="l" defTabSz="914412">
              <a:defRPr sz="3600" b="1" cap="all">
                <a:solidFill>
                  <a:srgbClr val="113388"/>
                </a:solidFill>
                <a:latin typeface="Allianz Sans"/>
                <a:ea typeface="Allianz Sans"/>
                <a:cs typeface="Allianz Sans"/>
                <a:sym typeface="Allianz Sans"/>
              </a:defRPr>
            </a:lvl1pPr>
          </a:lstStyle>
          <a:p>
            <a:r>
              <a:t>Texte du titre</a:t>
            </a:r>
          </a:p>
        </p:txBody>
      </p:sp>
      <p:sp>
        <p:nvSpPr>
          <p:cNvPr id="288" name="Shape 288"/>
          <p:cNvSpPr>
            <a:spLocks noGrp="1"/>
          </p:cNvSpPr>
          <p:nvPr>
            <p:ph type="body" sz="quarter" idx="1"/>
          </p:nvPr>
        </p:nvSpPr>
        <p:spPr>
          <a:xfrm>
            <a:off x="722880" y="2906223"/>
            <a:ext cx="7771680" cy="1500640"/>
          </a:xfrm>
          <a:prstGeom prst="rect">
            <a:avLst/>
          </a:prstGeom>
        </p:spPr>
        <p:txBody>
          <a:bodyPr lIns="0" tIns="0" rIns="0" bIns="0" anchor="b">
            <a:normAutofit/>
          </a:bodyPr>
          <a:lstStyle>
            <a:lvl1pPr marL="0" indent="0" defTabSz="855372">
              <a:lnSpc>
                <a:spcPct val="100000"/>
              </a:lnSpc>
              <a:buSzTx/>
              <a:buFontTx/>
              <a:buNone/>
              <a:defRPr>
                <a:solidFill>
                  <a:srgbClr val="113388"/>
                </a:solidFill>
                <a:latin typeface="Allianz Sans"/>
                <a:ea typeface="Allianz Sans"/>
                <a:cs typeface="Allianz Sans"/>
                <a:sym typeface="Allianz Sans"/>
              </a:defRPr>
            </a:lvl1pPr>
            <a:lvl2pPr defTabSz="855372">
              <a:lnSpc>
                <a:spcPct val="100000"/>
              </a:lnSpc>
              <a:buFontTx/>
              <a:defRPr>
                <a:solidFill>
                  <a:srgbClr val="113388"/>
                </a:solidFill>
                <a:latin typeface="Allianz Sans"/>
                <a:ea typeface="Allianz Sans"/>
                <a:cs typeface="Allianz Sans"/>
                <a:sym typeface="Allianz Sans"/>
              </a:defRPr>
            </a:lvl2pPr>
            <a:lvl3pPr defTabSz="855372">
              <a:lnSpc>
                <a:spcPct val="100000"/>
              </a:lnSpc>
              <a:buFontTx/>
              <a:defRPr>
                <a:solidFill>
                  <a:srgbClr val="113388"/>
                </a:solidFill>
                <a:latin typeface="Allianz Sans"/>
                <a:ea typeface="Allianz Sans"/>
                <a:cs typeface="Allianz Sans"/>
                <a:sym typeface="Allianz Sans"/>
              </a:defRPr>
            </a:lvl3pPr>
            <a:lvl4pPr marL="1577338" indent="-205738" defTabSz="855372">
              <a:lnSpc>
                <a:spcPct val="100000"/>
              </a:lnSpc>
              <a:buFontTx/>
              <a:defRPr>
                <a:solidFill>
                  <a:srgbClr val="113388"/>
                </a:solidFill>
                <a:latin typeface="Allianz Sans"/>
                <a:ea typeface="Allianz Sans"/>
                <a:cs typeface="Allianz Sans"/>
                <a:sym typeface="Allianz Sans"/>
              </a:defRPr>
            </a:lvl4pPr>
            <a:lvl5pPr marL="2034538" indent="-205738" defTabSz="855372">
              <a:lnSpc>
                <a:spcPct val="100000"/>
              </a:lnSpc>
              <a:buFontTx/>
              <a:defRPr>
                <a:solidFill>
                  <a:srgbClr val="113388"/>
                </a:solidFill>
                <a:latin typeface="Allianz Sans"/>
                <a:ea typeface="Allianz Sans"/>
                <a:cs typeface="Allianz Sans"/>
                <a:sym typeface="Allianz Sans"/>
              </a:defRPr>
            </a:lvl5pPr>
          </a:lstStyle>
          <a:p>
            <a:r>
              <a:t>Texte niveau 1</a:t>
            </a:r>
          </a:p>
          <a:p>
            <a:pPr lvl="1"/>
            <a:r>
              <a:t>Texte niveau 2</a:t>
            </a:r>
          </a:p>
          <a:p>
            <a:pPr lvl="2"/>
            <a:r>
              <a:t>Texte niveau 3</a:t>
            </a:r>
          </a:p>
          <a:p>
            <a:pPr lvl="3"/>
            <a:r>
              <a:t>Texte niveau 4</a:t>
            </a:r>
          </a:p>
          <a:p>
            <a:pPr lvl="4"/>
            <a:r>
              <a:t>Texte niveau 5</a:t>
            </a:r>
          </a:p>
        </p:txBody>
      </p:sp>
      <p:sp>
        <p:nvSpPr>
          <p:cNvPr id="289" name="Shape 289"/>
          <p:cNvSpPr>
            <a:spLocks noGrp="1"/>
          </p:cNvSpPr>
          <p:nvPr>
            <p:ph type="sldNum" sz="quarter" idx="2"/>
          </p:nvPr>
        </p:nvSpPr>
        <p:spPr>
          <a:xfrm>
            <a:off x="6289220" y="6221731"/>
            <a:ext cx="263980" cy="269239"/>
          </a:xfrm>
          <a:prstGeom prst="rect">
            <a:avLst/>
          </a:prstGeom>
        </p:spPr>
        <p:txBody>
          <a:bodyPr lIns="45718" tIns="45718" rIns="45718" bIns="45718"/>
          <a:lstStyle/>
          <a:p>
            <a:fld id="{86CB4B4D-7CA3-9044-876B-883B54F8677D}" type="slidenum">
              <a:t>‹N°›</a:t>
            </a:fld>
            <a:endParaRPr/>
          </a:p>
        </p:txBody>
      </p:sp>
    </p:spTree>
    <p:extLst>
      <p:ext uri="{BB962C8B-B14F-4D97-AF65-F5344CB8AC3E}">
        <p14:creationId xmlns:p14="http://schemas.microsoft.com/office/powerpoint/2010/main" val="102590584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3_Deux contenus">
    <p:spTree>
      <p:nvGrpSpPr>
        <p:cNvPr id="1" name=""/>
        <p:cNvGrpSpPr/>
        <p:nvPr/>
      </p:nvGrpSpPr>
      <p:grpSpPr>
        <a:xfrm>
          <a:off x="0" y="0"/>
          <a:ext cx="0" cy="0"/>
          <a:chOff x="0" y="0"/>
          <a:chExt cx="0" cy="0"/>
        </a:xfrm>
      </p:grpSpPr>
      <p:sp>
        <p:nvSpPr>
          <p:cNvPr id="296" name="Shape 296"/>
          <p:cNvSpPr/>
          <p:nvPr/>
        </p:nvSpPr>
        <p:spPr>
          <a:xfrm>
            <a:off x="468001" y="5563303"/>
            <a:ext cx="7992000" cy="394604"/>
          </a:xfrm>
          <a:prstGeom prst="rect">
            <a:avLst/>
          </a:prstGeom>
          <a:solidFill>
            <a:srgbClr val="113388"/>
          </a:solidFill>
          <a:ln w="12700">
            <a:miter lim="400000"/>
          </a:ln>
        </p:spPr>
        <p:txBody>
          <a:bodyPr lIns="45719" rIns="45719" anchor="b"/>
          <a:lstStyle/>
          <a:p>
            <a:pPr defTabSz="1008062">
              <a:spcBef>
                <a:spcPts val="500"/>
              </a:spcBef>
              <a:defRPr>
                <a:solidFill>
                  <a:srgbClr val="FFFFFF"/>
                </a:solidFill>
                <a:latin typeface="Arial"/>
                <a:ea typeface="Arial"/>
                <a:cs typeface="Arial"/>
                <a:sym typeface="Arial"/>
              </a:defRPr>
            </a:pPr>
            <a:endParaRPr/>
          </a:p>
        </p:txBody>
      </p:sp>
      <p:pic>
        <p:nvPicPr>
          <p:cNvPr id="297" name="image6.jpeg" descr="Logo_Allianz"/>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43360" y="5704440"/>
            <a:ext cx="2232002" cy="872734"/>
          </a:xfrm>
          <a:prstGeom prst="rect">
            <a:avLst/>
          </a:prstGeom>
          <a:ln w="12700">
            <a:miter lim="400000"/>
          </a:ln>
        </p:spPr>
      </p:pic>
      <p:sp>
        <p:nvSpPr>
          <p:cNvPr id="298" name="Shape 298"/>
          <p:cNvSpPr>
            <a:spLocks noGrp="1"/>
          </p:cNvSpPr>
          <p:nvPr>
            <p:ph type="title"/>
          </p:nvPr>
        </p:nvSpPr>
        <p:spPr>
          <a:xfrm>
            <a:off x="468000" y="629347"/>
            <a:ext cx="7159681" cy="685512"/>
          </a:xfrm>
          <a:prstGeom prst="rect">
            <a:avLst/>
          </a:prstGeom>
        </p:spPr>
        <p:txBody>
          <a:bodyPr lIns="0" tIns="0" rIns="0" bIns="0" anchor="t">
            <a:normAutofit/>
          </a:bodyPr>
          <a:lstStyle>
            <a:lvl1pPr algn="l" defTabSz="914412">
              <a:defRPr sz="2100">
                <a:solidFill>
                  <a:srgbClr val="113388"/>
                </a:solidFill>
                <a:latin typeface="Allianz Sans"/>
                <a:ea typeface="Allianz Sans"/>
                <a:cs typeface="Allianz Sans"/>
                <a:sym typeface="Allianz Sans"/>
              </a:defRPr>
            </a:lvl1pPr>
          </a:lstStyle>
          <a:p>
            <a:r>
              <a:t>Texte du titre</a:t>
            </a:r>
          </a:p>
        </p:txBody>
      </p:sp>
      <p:sp>
        <p:nvSpPr>
          <p:cNvPr id="299" name="Shape 299"/>
          <p:cNvSpPr>
            <a:spLocks noGrp="1"/>
          </p:cNvSpPr>
          <p:nvPr>
            <p:ph type="body" sz="half" idx="1"/>
          </p:nvPr>
        </p:nvSpPr>
        <p:spPr>
          <a:xfrm>
            <a:off x="468000" y="1476156"/>
            <a:ext cx="4034883" cy="4689134"/>
          </a:xfrm>
          <a:prstGeom prst="rect">
            <a:avLst/>
          </a:prstGeom>
        </p:spPr>
        <p:txBody>
          <a:bodyPr lIns="0" tIns="0" rIns="0" bIns="0">
            <a:normAutofit/>
          </a:bodyPr>
          <a:lstStyle>
            <a:lvl1pPr marL="342725" indent="-342725" defTabSz="855372">
              <a:lnSpc>
                <a:spcPct val="100000"/>
              </a:lnSpc>
              <a:spcBef>
                <a:spcPts val="600"/>
              </a:spcBef>
              <a:buSzTx/>
              <a:buFontTx/>
              <a:buNone/>
              <a:defRPr sz="2500">
                <a:solidFill>
                  <a:srgbClr val="113388"/>
                </a:solidFill>
                <a:latin typeface="Allianz Sans"/>
                <a:ea typeface="Allianz Sans"/>
                <a:cs typeface="Allianz Sans"/>
                <a:sym typeface="Allianz Sans"/>
              </a:defRPr>
            </a:lvl1pPr>
            <a:lvl2pPr marL="342725" indent="-152642" defTabSz="855372">
              <a:lnSpc>
                <a:spcPct val="100000"/>
              </a:lnSpc>
              <a:spcBef>
                <a:spcPts val="600"/>
              </a:spcBef>
              <a:buSzTx/>
              <a:buFontTx/>
              <a:buNone/>
              <a:defRPr sz="2500">
                <a:solidFill>
                  <a:srgbClr val="113388"/>
                </a:solidFill>
                <a:latin typeface="Allianz Sans"/>
                <a:ea typeface="Allianz Sans"/>
                <a:cs typeface="Allianz Sans"/>
                <a:sym typeface="Allianz Sans"/>
              </a:defRPr>
            </a:lvl2pPr>
            <a:lvl3pPr marL="1121617" indent="-740010" defTabSz="855372">
              <a:lnSpc>
                <a:spcPct val="100000"/>
              </a:lnSpc>
              <a:spcBef>
                <a:spcPts val="600"/>
              </a:spcBef>
              <a:buFontTx/>
              <a:buChar char="▪"/>
              <a:defRPr sz="2500">
                <a:solidFill>
                  <a:srgbClr val="113388"/>
                </a:solidFill>
                <a:latin typeface="Allianz Sans"/>
                <a:ea typeface="Allianz Sans"/>
                <a:cs typeface="Allianz Sans"/>
                <a:sym typeface="Allianz Sans"/>
              </a:defRPr>
            </a:lvl3pPr>
            <a:lvl4pPr marL="342725" indent="0" defTabSz="855372">
              <a:lnSpc>
                <a:spcPct val="100000"/>
              </a:lnSpc>
              <a:spcBef>
                <a:spcPts val="600"/>
              </a:spcBef>
              <a:buSzTx/>
              <a:buFontTx/>
              <a:buNone/>
              <a:defRPr sz="2500">
                <a:solidFill>
                  <a:srgbClr val="113388"/>
                </a:solidFill>
                <a:latin typeface="Allianz Sans"/>
                <a:ea typeface="Allianz Sans"/>
                <a:cs typeface="Allianz Sans"/>
                <a:sym typeface="Allianz Sans"/>
              </a:defRPr>
            </a:lvl4pPr>
            <a:lvl5pPr marL="342725" indent="0" defTabSz="855372">
              <a:lnSpc>
                <a:spcPct val="100000"/>
              </a:lnSpc>
              <a:spcBef>
                <a:spcPts val="600"/>
              </a:spcBef>
              <a:buSzTx/>
              <a:buFontTx/>
              <a:buNone/>
              <a:defRPr sz="2500">
                <a:solidFill>
                  <a:srgbClr val="113388"/>
                </a:solidFill>
                <a:latin typeface="Allianz Sans"/>
                <a:ea typeface="Allianz Sans"/>
                <a:cs typeface="Allianz Sans"/>
                <a:sym typeface="Allianz Sans"/>
              </a:defRPr>
            </a:lvl5pPr>
          </a:lstStyle>
          <a:p>
            <a:r>
              <a:t>Texte niveau 1</a:t>
            </a:r>
          </a:p>
          <a:p>
            <a:pPr lvl="1"/>
            <a:r>
              <a:t>Texte niveau 2</a:t>
            </a:r>
          </a:p>
          <a:p>
            <a:pPr lvl="2"/>
            <a:r>
              <a:t>Texte niveau 3</a:t>
            </a:r>
          </a:p>
          <a:p>
            <a:pPr lvl="3"/>
            <a:r>
              <a:t>Texte niveau 4</a:t>
            </a:r>
          </a:p>
          <a:p>
            <a:pPr lvl="4"/>
            <a:r>
              <a:t>Texte niveau 5</a:t>
            </a:r>
          </a:p>
        </p:txBody>
      </p:sp>
      <p:sp>
        <p:nvSpPr>
          <p:cNvPr id="300" name="Shape 300"/>
          <p:cNvSpPr>
            <a:spLocks noGrp="1"/>
          </p:cNvSpPr>
          <p:nvPr>
            <p:ph type="sldNum" sz="quarter" idx="2"/>
          </p:nvPr>
        </p:nvSpPr>
        <p:spPr>
          <a:xfrm>
            <a:off x="6289220" y="6221731"/>
            <a:ext cx="263980" cy="269239"/>
          </a:xfrm>
          <a:prstGeom prst="rect">
            <a:avLst/>
          </a:prstGeom>
        </p:spPr>
        <p:txBody>
          <a:bodyPr lIns="45718" tIns="45718" rIns="45718" bIns="45718"/>
          <a:lstStyle/>
          <a:p>
            <a:fld id="{86CB4B4D-7CA3-9044-876B-883B54F8677D}" type="slidenum">
              <a:t>‹N°›</a:t>
            </a:fld>
            <a:endParaRPr/>
          </a:p>
        </p:txBody>
      </p:sp>
    </p:spTree>
    <p:extLst>
      <p:ext uri="{BB962C8B-B14F-4D97-AF65-F5344CB8AC3E}">
        <p14:creationId xmlns:p14="http://schemas.microsoft.com/office/powerpoint/2010/main" val="4223876090"/>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3_Comparaison">
    <p:spTree>
      <p:nvGrpSpPr>
        <p:cNvPr id="1" name=""/>
        <p:cNvGrpSpPr/>
        <p:nvPr/>
      </p:nvGrpSpPr>
      <p:grpSpPr>
        <a:xfrm>
          <a:off x="0" y="0"/>
          <a:ext cx="0" cy="0"/>
          <a:chOff x="0" y="0"/>
          <a:chExt cx="0" cy="0"/>
        </a:xfrm>
      </p:grpSpPr>
      <p:sp>
        <p:nvSpPr>
          <p:cNvPr id="307" name="Shape 307"/>
          <p:cNvSpPr/>
          <p:nvPr/>
        </p:nvSpPr>
        <p:spPr>
          <a:xfrm>
            <a:off x="468001" y="5563303"/>
            <a:ext cx="7992000" cy="394604"/>
          </a:xfrm>
          <a:prstGeom prst="rect">
            <a:avLst/>
          </a:prstGeom>
          <a:solidFill>
            <a:srgbClr val="113388"/>
          </a:solidFill>
          <a:ln w="12700">
            <a:miter lim="400000"/>
          </a:ln>
        </p:spPr>
        <p:txBody>
          <a:bodyPr lIns="45719" rIns="45719" anchor="b"/>
          <a:lstStyle/>
          <a:p>
            <a:pPr defTabSz="1008062">
              <a:spcBef>
                <a:spcPts val="500"/>
              </a:spcBef>
              <a:defRPr>
                <a:solidFill>
                  <a:srgbClr val="FFFFFF"/>
                </a:solidFill>
                <a:latin typeface="Arial"/>
                <a:ea typeface="Arial"/>
                <a:cs typeface="Arial"/>
                <a:sym typeface="Arial"/>
              </a:defRPr>
            </a:pPr>
            <a:endParaRPr/>
          </a:p>
        </p:txBody>
      </p:sp>
      <p:pic>
        <p:nvPicPr>
          <p:cNvPr id="308" name="image6.jpeg" descr="Logo_Allianz"/>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43360" y="5704440"/>
            <a:ext cx="2232002" cy="872734"/>
          </a:xfrm>
          <a:prstGeom prst="rect">
            <a:avLst/>
          </a:prstGeom>
          <a:ln w="12700">
            <a:miter lim="400000"/>
          </a:ln>
        </p:spPr>
      </p:pic>
      <p:sp>
        <p:nvSpPr>
          <p:cNvPr id="309" name="Shape 309"/>
          <p:cNvSpPr>
            <a:spLocks noGrp="1"/>
          </p:cNvSpPr>
          <p:nvPr>
            <p:ph type="title"/>
          </p:nvPr>
        </p:nvSpPr>
        <p:spPr>
          <a:xfrm>
            <a:off x="457920" y="275070"/>
            <a:ext cx="8229601" cy="1142040"/>
          </a:xfrm>
          <a:prstGeom prst="rect">
            <a:avLst/>
          </a:prstGeom>
        </p:spPr>
        <p:txBody>
          <a:bodyPr lIns="0" tIns="0" rIns="0" bIns="0" anchor="t">
            <a:normAutofit/>
          </a:bodyPr>
          <a:lstStyle>
            <a:lvl1pPr algn="l" defTabSz="914412">
              <a:defRPr sz="2100">
                <a:solidFill>
                  <a:srgbClr val="113388"/>
                </a:solidFill>
                <a:latin typeface="Allianz Sans"/>
                <a:ea typeface="Allianz Sans"/>
                <a:cs typeface="Allianz Sans"/>
                <a:sym typeface="Allianz Sans"/>
              </a:defRPr>
            </a:lvl1pPr>
          </a:lstStyle>
          <a:p>
            <a:r>
              <a:t>Texte du titre</a:t>
            </a:r>
          </a:p>
        </p:txBody>
      </p:sp>
      <p:sp>
        <p:nvSpPr>
          <p:cNvPr id="310" name="Shape 310"/>
          <p:cNvSpPr>
            <a:spLocks noGrp="1"/>
          </p:cNvSpPr>
          <p:nvPr>
            <p:ph type="body" sz="quarter" idx="1"/>
          </p:nvPr>
        </p:nvSpPr>
        <p:spPr>
          <a:xfrm>
            <a:off x="457920" y="1535199"/>
            <a:ext cx="4039200" cy="639429"/>
          </a:xfrm>
          <a:prstGeom prst="rect">
            <a:avLst/>
          </a:prstGeom>
        </p:spPr>
        <p:txBody>
          <a:bodyPr lIns="0" tIns="0" rIns="0" bIns="0" anchor="b">
            <a:normAutofit/>
          </a:bodyPr>
          <a:lstStyle>
            <a:lvl1pPr marL="0" indent="0" defTabSz="855372">
              <a:lnSpc>
                <a:spcPct val="100000"/>
              </a:lnSpc>
              <a:spcBef>
                <a:spcPts val="500"/>
              </a:spcBef>
              <a:buSzTx/>
              <a:buFontTx/>
              <a:buNone/>
              <a:defRPr sz="2100" b="1">
                <a:solidFill>
                  <a:srgbClr val="113388"/>
                </a:solidFill>
                <a:latin typeface="Allianz Sans"/>
                <a:ea typeface="Allianz Sans"/>
                <a:cs typeface="Allianz Sans"/>
                <a:sym typeface="Allianz Sans"/>
              </a:defRPr>
            </a:lvl1pPr>
            <a:lvl2pPr marL="790575" indent="-333375" defTabSz="855372">
              <a:lnSpc>
                <a:spcPct val="100000"/>
              </a:lnSpc>
              <a:spcBef>
                <a:spcPts val="500"/>
              </a:spcBef>
              <a:buFontTx/>
              <a:defRPr sz="2100" b="1">
                <a:solidFill>
                  <a:srgbClr val="113388"/>
                </a:solidFill>
                <a:latin typeface="Allianz Sans"/>
                <a:ea typeface="Allianz Sans"/>
                <a:cs typeface="Allianz Sans"/>
                <a:sym typeface="Allianz Sans"/>
              </a:defRPr>
            </a:lvl2pPr>
            <a:lvl3pPr marL="1114425" indent="-200025" defTabSz="855372">
              <a:lnSpc>
                <a:spcPct val="100000"/>
              </a:lnSpc>
              <a:spcBef>
                <a:spcPts val="500"/>
              </a:spcBef>
              <a:buFontTx/>
              <a:defRPr sz="2100" b="1">
                <a:solidFill>
                  <a:srgbClr val="113388"/>
                </a:solidFill>
                <a:latin typeface="Allianz Sans"/>
                <a:ea typeface="Allianz Sans"/>
                <a:cs typeface="Allianz Sans"/>
                <a:sym typeface="Allianz Sans"/>
              </a:defRPr>
            </a:lvl3pPr>
            <a:lvl4pPr marL="1611628" indent="-240028" defTabSz="855372">
              <a:lnSpc>
                <a:spcPct val="100000"/>
              </a:lnSpc>
              <a:spcBef>
                <a:spcPts val="500"/>
              </a:spcBef>
              <a:buFontTx/>
              <a:defRPr sz="2100" b="1">
                <a:solidFill>
                  <a:srgbClr val="113388"/>
                </a:solidFill>
                <a:latin typeface="Allianz Sans"/>
                <a:ea typeface="Allianz Sans"/>
                <a:cs typeface="Allianz Sans"/>
                <a:sym typeface="Allianz Sans"/>
              </a:defRPr>
            </a:lvl4pPr>
            <a:lvl5pPr marL="2068828" indent="-240028" defTabSz="855372">
              <a:lnSpc>
                <a:spcPct val="100000"/>
              </a:lnSpc>
              <a:spcBef>
                <a:spcPts val="500"/>
              </a:spcBef>
              <a:buFontTx/>
              <a:defRPr sz="2100" b="1">
                <a:solidFill>
                  <a:srgbClr val="113388"/>
                </a:solidFill>
                <a:latin typeface="Allianz Sans"/>
                <a:ea typeface="Allianz Sans"/>
                <a:cs typeface="Allianz Sans"/>
                <a:sym typeface="Allianz Sans"/>
              </a:defRPr>
            </a:lvl5pPr>
          </a:lstStyle>
          <a:p>
            <a:r>
              <a:t>Texte niveau 1</a:t>
            </a:r>
          </a:p>
          <a:p>
            <a:pPr lvl="1"/>
            <a:r>
              <a:t>Texte niveau 2</a:t>
            </a:r>
          </a:p>
          <a:p>
            <a:pPr lvl="2"/>
            <a:r>
              <a:t>Texte niveau 3</a:t>
            </a:r>
          </a:p>
          <a:p>
            <a:pPr lvl="3"/>
            <a:r>
              <a:t>Texte niveau 4</a:t>
            </a:r>
          </a:p>
          <a:p>
            <a:pPr lvl="4"/>
            <a:r>
              <a:t>Texte niveau 5</a:t>
            </a:r>
          </a:p>
        </p:txBody>
      </p:sp>
      <p:sp>
        <p:nvSpPr>
          <p:cNvPr id="311" name="Shape 311"/>
          <p:cNvSpPr>
            <a:spLocks noGrp="1"/>
          </p:cNvSpPr>
          <p:nvPr>
            <p:ph type="body" sz="quarter" idx="13"/>
          </p:nvPr>
        </p:nvSpPr>
        <p:spPr>
          <a:xfrm>
            <a:off x="4645440" y="1535199"/>
            <a:ext cx="4042082" cy="639429"/>
          </a:xfrm>
          <a:prstGeom prst="rect">
            <a:avLst/>
          </a:prstGeom>
        </p:spPr>
        <p:txBody>
          <a:bodyPr lIns="0" tIns="0" rIns="0" bIns="0" anchor="b">
            <a:normAutofit/>
          </a:bodyPr>
          <a:lstStyle/>
          <a:p>
            <a:endParaRPr/>
          </a:p>
        </p:txBody>
      </p:sp>
      <p:sp>
        <p:nvSpPr>
          <p:cNvPr id="312" name="Shape 312"/>
          <p:cNvSpPr>
            <a:spLocks noGrp="1"/>
          </p:cNvSpPr>
          <p:nvPr>
            <p:ph type="sldNum" sz="quarter" idx="2"/>
          </p:nvPr>
        </p:nvSpPr>
        <p:spPr>
          <a:xfrm>
            <a:off x="6289220" y="6221731"/>
            <a:ext cx="263980" cy="269239"/>
          </a:xfrm>
          <a:prstGeom prst="rect">
            <a:avLst/>
          </a:prstGeom>
        </p:spPr>
        <p:txBody>
          <a:bodyPr lIns="45718" tIns="45718" rIns="45718" bIns="45718"/>
          <a:lstStyle/>
          <a:p>
            <a:fld id="{86CB4B4D-7CA3-9044-876B-883B54F8677D}" type="slidenum">
              <a:t>‹N°›</a:t>
            </a:fld>
            <a:endParaRPr/>
          </a:p>
        </p:txBody>
      </p:sp>
    </p:spTree>
    <p:extLst>
      <p:ext uri="{BB962C8B-B14F-4D97-AF65-F5344CB8AC3E}">
        <p14:creationId xmlns:p14="http://schemas.microsoft.com/office/powerpoint/2010/main" val="1853498433"/>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1_Titre seul">
    <p:spTree>
      <p:nvGrpSpPr>
        <p:cNvPr id="1" name=""/>
        <p:cNvGrpSpPr/>
        <p:nvPr/>
      </p:nvGrpSpPr>
      <p:grpSpPr>
        <a:xfrm>
          <a:off x="0" y="0"/>
          <a:ext cx="0" cy="0"/>
          <a:chOff x="0" y="0"/>
          <a:chExt cx="0" cy="0"/>
        </a:xfrm>
      </p:grpSpPr>
      <p:sp>
        <p:nvSpPr>
          <p:cNvPr id="319" name="Shape 319"/>
          <p:cNvSpPr/>
          <p:nvPr/>
        </p:nvSpPr>
        <p:spPr>
          <a:xfrm>
            <a:off x="468001" y="5563303"/>
            <a:ext cx="7992000" cy="394604"/>
          </a:xfrm>
          <a:prstGeom prst="rect">
            <a:avLst/>
          </a:prstGeom>
          <a:solidFill>
            <a:srgbClr val="113388"/>
          </a:solidFill>
          <a:ln w="12700">
            <a:miter lim="400000"/>
          </a:ln>
        </p:spPr>
        <p:txBody>
          <a:bodyPr lIns="45719" rIns="45719" anchor="b"/>
          <a:lstStyle/>
          <a:p>
            <a:pPr defTabSz="1008062">
              <a:spcBef>
                <a:spcPts val="500"/>
              </a:spcBef>
              <a:defRPr>
                <a:solidFill>
                  <a:srgbClr val="FFFFFF"/>
                </a:solidFill>
                <a:latin typeface="Arial"/>
                <a:ea typeface="Arial"/>
                <a:cs typeface="Arial"/>
                <a:sym typeface="Arial"/>
              </a:defRPr>
            </a:pPr>
            <a:endParaRPr/>
          </a:p>
        </p:txBody>
      </p:sp>
      <p:pic>
        <p:nvPicPr>
          <p:cNvPr id="320" name="image6.jpeg" descr="Logo_Allianz"/>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43360" y="5704440"/>
            <a:ext cx="2232002" cy="872734"/>
          </a:xfrm>
          <a:prstGeom prst="rect">
            <a:avLst/>
          </a:prstGeom>
          <a:ln w="12700">
            <a:miter lim="400000"/>
          </a:ln>
        </p:spPr>
      </p:pic>
      <p:sp>
        <p:nvSpPr>
          <p:cNvPr id="321" name="Shape 321"/>
          <p:cNvSpPr>
            <a:spLocks noGrp="1"/>
          </p:cNvSpPr>
          <p:nvPr>
            <p:ph type="title"/>
          </p:nvPr>
        </p:nvSpPr>
        <p:spPr>
          <a:xfrm>
            <a:off x="468000" y="629347"/>
            <a:ext cx="7159681" cy="685512"/>
          </a:xfrm>
          <a:prstGeom prst="rect">
            <a:avLst/>
          </a:prstGeom>
        </p:spPr>
        <p:txBody>
          <a:bodyPr lIns="0" tIns="0" rIns="0" bIns="0" anchor="t">
            <a:normAutofit/>
          </a:bodyPr>
          <a:lstStyle>
            <a:lvl1pPr algn="l" defTabSz="914412">
              <a:defRPr sz="2100">
                <a:solidFill>
                  <a:srgbClr val="113388"/>
                </a:solidFill>
                <a:latin typeface="Allianz Sans"/>
                <a:ea typeface="Allianz Sans"/>
                <a:cs typeface="Allianz Sans"/>
                <a:sym typeface="Allianz Sans"/>
              </a:defRPr>
            </a:lvl1pPr>
          </a:lstStyle>
          <a:p>
            <a:r>
              <a:t>Texte du titre</a:t>
            </a:r>
          </a:p>
        </p:txBody>
      </p:sp>
      <p:sp>
        <p:nvSpPr>
          <p:cNvPr id="322" name="Shape 322"/>
          <p:cNvSpPr>
            <a:spLocks noGrp="1"/>
          </p:cNvSpPr>
          <p:nvPr>
            <p:ph type="sldNum" sz="quarter" idx="2"/>
          </p:nvPr>
        </p:nvSpPr>
        <p:spPr>
          <a:xfrm>
            <a:off x="6289220" y="6221731"/>
            <a:ext cx="263980" cy="269239"/>
          </a:xfrm>
          <a:prstGeom prst="rect">
            <a:avLst/>
          </a:prstGeom>
        </p:spPr>
        <p:txBody>
          <a:bodyPr lIns="45718" tIns="45718" rIns="45718" bIns="45718"/>
          <a:lstStyle/>
          <a:p>
            <a:fld id="{86CB4B4D-7CA3-9044-876B-883B54F8677D}" type="slidenum">
              <a:t>‹N°›</a:t>
            </a:fld>
            <a:endParaRPr/>
          </a:p>
        </p:txBody>
      </p:sp>
    </p:spTree>
    <p:extLst>
      <p:ext uri="{BB962C8B-B14F-4D97-AF65-F5344CB8AC3E}">
        <p14:creationId xmlns:p14="http://schemas.microsoft.com/office/powerpoint/2010/main" val="3629084428"/>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3_Vide">
    <p:spTree>
      <p:nvGrpSpPr>
        <p:cNvPr id="1" name=""/>
        <p:cNvGrpSpPr/>
        <p:nvPr/>
      </p:nvGrpSpPr>
      <p:grpSpPr>
        <a:xfrm>
          <a:off x="0" y="0"/>
          <a:ext cx="0" cy="0"/>
          <a:chOff x="0" y="0"/>
          <a:chExt cx="0" cy="0"/>
        </a:xfrm>
      </p:grpSpPr>
      <p:sp>
        <p:nvSpPr>
          <p:cNvPr id="329" name="Shape 329"/>
          <p:cNvSpPr/>
          <p:nvPr/>
        </p:nvSpPr>
        <p:spPr>
          <a:xfrm>
            <a:off x="468001" y="5563303"/>
            <a:ext cx="7992000" cy="394604"/>
          </a:xfrm>
          <a:prstGeom prst="rect">
            <a:avLst/>
          </a:prstGeom>
          <a:solidFill>
            <a:srgbClr val="113388"/>
          </a:solidFill>
          <a:ln w="12700">
            <a:miter lim="400000"/>
          </a:ln>
        </p:spPr>
        <p:txBody>
          <a:bodyPr lIns="45719" rIns="45719" anchor="b"/>
          <a:lstStyle/>
          <a:p>
            <a:pPr defTabSz="1008062">
              <a:spcBef>
                <a:spcPts val="500"/>
              </a:spcBef>
              <a:defRPr>
                <a:solidFill>
                  <a:srgbClr val="FFFFFF"/>
                </a:solidFill>
                <a:latin typeface="Arial"/>
                <a:ea typeface="Arial"/>
                <a:cs typeface="Arial"/>
                <a:sym typeface="Arial"/>
              </a:defRPr>
            </a:pPr>
            <a:endParaRPr/>
          </a:p>
        </p:txBody>
      </p:sp>
      <p:pic>
        <p:nvPicPr>
          <p:cNvPr id="330" name="image6.jpeg" descr="Logo_Allianz"/>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43360" y="5704440"/>
            <a:ext cx="2232002" cy="872734"/>
          </a:xfrm>
          <a:prstGeom prst="rect">
            <a:avLst/>
          </a:prstGeom>
          <a:ln w="12700">
            <a:miter lim="400000"/>
          </a:ln>
        </p:spPr>
      </p:pic>
      <p:sp>
        <p:nvSpPr>
          <p:cNvPr id="331" name="Shape 331"/>
          <p:cNvSpPr>
            <a:spLocks noGrp="1"/>
          </p:cNvSpPr>
          <p:nvPr>
            <p:ph type="sldNum" sz="quarter" idx="2"/>
          </p:nvPr>
        </p:nvSpPr>
        <p:spPr>
          <a:xfrm>
            <a:off x="6289220" y="6221731"/>
            <a:ext cx="263980" cy="269239"/>
          </a:xfrm>
          <a:prstGeom prst="rect">
            <a:avLst/>
          </a:prstGeom>
        </p:spPr>
        <p:txBody>
          <a:bodyPr lIns="45718" tIns="45718" rIns="45718" bIns="45718"/>
          <a:lstStyle/>
          <a:p>
            <a:fld id="{86CB4B4D-7CA3-9044-876B-883B54F8677D}" type="slidenum">
              <a:t>‹N°›</a:t>
            </a:fld>
            <a:endParaRPr/>
          </a:p>
        </p:txBody>
      </p:sp>
    </p:spTree>
    <p:extLst>
      <p:ext uri="{BB962C8B-B14F-4D97-AF65-F5344CB8AC3E}">
        <p14:creationId xmlns:p14="http://schemas.microsoft.com/office/powerpoint/2010/main" val="1585405632"/>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1_Contenu avec légende">
    <p:spTree>
      <p:nvGrpSpPr>
        <p:cNvPr id="1" name=""/>
        <p:cNvGrpSpPr/>
        <p:nvPr/>
      </p:nvGrpSpPr>
      <p:grpSpPr>
        <a:xfrm>
          <a:off x="0" y="0"/>
          <a:ext cx="0" cy="0"/>
          <a:chOff x="0" y="0"/>
          <a:chExt cx="0" cy="0"/>
        </a:xfrm>
      </p:grpSpPr>
      <p:sp>
        <p:nvSpPr>
          <p:cNvPr id="338" name="Shape 338"/>
          <p:cNvSpPr/>
          <p:nvPr/>
        </p:nvSpPr>
        <p:spPr>
          <a:xfrm>
            <a:off x="468001" y="5563303"/>
            <a:ext cx="7992000" cy="394604"/>
          </a:xfrm>
          <a:prstGeom prst="rect">
            <a:avLst/>
          </a:prstGeom>
          <a:solidFill>
            <a:srgbClr val="113388"/>
          </a:solidFill>
          <a:ln w="12700">
            <a:miter lim="400000"/>
          </a:ln>
        </p:spPr>
        <p:txBody>
          <a:bodyPr lIns="45719" rIns="45719" anchor="b"/>
          <a:lstStyle/>
          <a:p>
            <a:pPr defTabSz="1008062">
              <a:spcBef>
                <a:spcPts val="500"/>
              </a:spcBef>
              <a:defRPr>
                <a:solidFill>
                  <a:srgbClr val="FFFFFF"/>
                </a:solidFill>
                <a:latin typeface="Arial"/>
                <a:ea typeface="Arial"/>
                <a:cs typeface="Arial"/>
                <a:sym typeface="Arial"/>
              </a:defRPr>
            </a:pPr>
            <a:endParaRPr/>
          </a:p>
        </p:txBody>
      </p:sp>
      <p:pic>
        <p:nvPicPr>
          <p:cNvPr id="339" name="image6.jpeg" descr="Logo_Allianz"/>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43360" y="5704440"/>
            <a:ext cx="2232002" cy="872734"/>
          </a:xfrm>
          <a:prstGeom prst="rect">
            <a:avLst/>
          </a:prstGeom>
          <a:ln w="12700">
            <a:miter lim="400000"/>
          </a:ln>
        </p:spPr>
      </p:pic>
      <p:sp>
        <p:nvSpPr>
          <p:cNvPr id="340" name="Shape 340"/>
          <p:cNvSpPr>
            <a:spLocks noGrp="1"/>
          </p:cNvSpPr>
          <p:nvPr>
            <p:ph type="title"/>
          </p:nvPr>
        </p:nvSpPr>
        <p:spPr>
          <a:xfrm>
            <a:off x="457920" y="273629"/>
            <a:ext cx="3008161" cy="1160763"/>
          </a:xfrm>
          <a:prstGeom prst="rect">
            <a:avLst/>
          </a:prstGeom>
        </p:spPr>
        <p:txBody>
          <a:bodyPr lIns="0" tIns="0" rIns="0" bIns="0" anchor="b">
            <a:normAutofit/>
          </a:bodyPr>
          <a:lstStyle>
            <a:lvl1pPr algn="l" defTabSz="914412">
              <a:defRPr sz="1800" b="1">
                <a:solidFill>
                  <a:srgbClr val="113388"/>
                </a:solidFill>
                <a:latin typeface="Allianz Sans"/>
                <a:ea typeface="Allianz Sans"/>
                <a:cs typeface="Allianz Sans"/>
                <a:sym typeface="Allianz Sans"/>
              </a:defRPr>
            </a:lvl1pPr>
          </a:lstStyle>
          <a:p>
            <a:r>
              <a:t>Texte du titre</a:t>
            </a:r>
          </a:p>
        </p:txBody>
      </p:sp>
      <p:sp>
        <p:nvSpPr>
          <p:cNvPr id="341" name="Shape 341"/>
          <p:cNvSpPr>
            <a:spLocks noGrp="1"/>
          </p:cNvSpPr>
          <p:nvPr>
            <p:ph type="body" idx="1"/>
          </p:nvPr>
        </p:nvSpPr>
        <p:spPr>
          <a:xfrm>
            <a:off x="3575520" y="273629"/>
            <a:ext cx="5112002" cy="5852775"/>
          </a:xfrm>
          <a:prstGeom prst="rect">
            <a:avLst/>
          </a:prstGeom>
        </p:spPr>
        <p:txBody>
          <a:bodyPr lIns="0" tIns="0" rIns="0" bIns="0">
            <a:normAutofit/>
          </a:bodyPr>
          <a:lstStyle>
            <a:lvl1pPr marL="342725" indent="-342725" defTabSz="855372">
              <a:lnSpc>
                <a:spcPct val="100000"/>
              </a:lnSpc>
              <a:spcBef>
                <a:spcPts val="600"/>
              </a:spcBef>
              <a:buSzTx/>
              <a:buFontTx/>
              <a:buNone/>
              <a:defRPr sz="2900">
                <a:solidFill>
                  <a:srgbClr val="113388"/>
                </a:solidFill>
                <a:latin typeface="Allianz Sans"/>
                <a:ea typeface="Allianz Sans"/>
                <a:cs typeface="Allianz Sans"/>
                <a:sym typeface="Allianz Sans"/>
              </a:defRPr>
            </a:lvl1pPr>
            <a:lvl2pPr marL="342725" indent="-152642" defTabSz="855372">
              <a:lnSpc>
                <a:spcPct val="100000"/>
              </a:lnSpc>
              <a:spcBef>
                <a:spcPts val="600"/>
              </a:spcBef>
              <a:buSzTx/>
              <a:buFontTx/>
              <a:buNone/>
              <a:defRPr sz="2900">
                <a:solidFill>
                  <a:srgbClr val="113388"/>
                </a:solidFill>
                <a:latin typeface="Allianz Sans"/>
                <a:ea typeface="Allianz Sans"/>
                <a:cs typeface="Allianz Sans"/>
                <a:sym typeface="Allianz Sans"/>
              </a:defRPr>
            </a:lvl2pPr>
            <a:lvl3pPr marL="1117387" indent="-735781" defTabSz="855372">
              <a:lnSpc>
                <a:spcPct val="100000"/>
              </a:lnSpc>
              <a:spcBef>
                <a:spcPts val="600"/>
              </a:spcBef>
              <a:buFontTx/>
              <a:buChar char="▪"/>
              <a:defRPr sz="2900">
                <a:solidFill>
                  <a:srgbClr val="113388"/>
                </a:solidFill>
                <a:latin typeface="Allianz Sans"/>
                <a:ea typeface="Allianz Sans"/>
                <a:cs typeface="Allianz Sans"/>
                <a:sym typeface="Allianz Sans"/>
              </a:defRPr>
            </a:lvl3pPr>
            <a:lvl4pPr marL="342725" indent="0" defTabSz="855372">
              <a:lnSpc>
                <a:spcPct val="100000"/>
              </a:lnSpc>
              <a:spcBef>
                <a:spcPts val="600"/>
              </a:spcBef>
              <a:buSzTx/>
              <a:buFontTx/>
              <a:buNone/>
              <a:defRPr sz="2900">
                <a:solidFill>
                  <a:srgbClr val="113388"/>
                </a:solidFill>
                <a:latin typeface="Allianz Sans"/>
                <a:ea typeface="Allianz Sans"/>
                <a:cs typeface="Allianz Sans"/>
                <a:sym typeface="Allianz Sans"/>
              </a:defRPr>
            </a:lvl4pPr>
            <a:lvl5pPr marL="342725" indent="0" defTabSz="855372">
              <a:lnSpc>
                <a:spcPct val="100000"/>
              </a:lnSpc>
              <a:spcBef>
                <a:spcPts val="600"/>
              </a:spcBef>
              <a:buSzTx/>
              <a:buFontTx/>
              <a:buNone/>
              <a:defRPr sz="2900">
                <a:solidFill>
                  <a:srgbClr val="113388"/>
                </a:solidFill>
                <a:latin typeface="Allianz Sans"/>
                <a:ea typeface="Allianz Sans"/>
                <a:cs typeface="Allianz Sans"/>
                <a:sym typeface="Allianz Sans"/>
              </a:defRPr>
            </a:lvl5pPr>
          </a:lstStyle>
          <a:p>
            <a:r>
              <a:t>Texte niveau 1</a:t>
            </a:r>
          </a:p>
          <a:p>
            <a:pPr lvl="1"/>
            <a:r>
              <a:t>Texte niveau 2</a:t>
            </a:r>
          </a:p>
          <a:p>
            <a:pPr lvl="2"/>
            <a:r>
              <a:t>Texte niveau 3</a:t>
            </a:r>
          </a:p>
          <a:p>
            <a:pPr lvl="3"/>
            <a:r>
              <a:t>Texte niveau 4</a:t>
            </a:r>
          </a:p>
          <a:p>
            <a:pPr lvl="4"/>
            <a:r>
              <a:t>Texte niveau 5</a:t>
            </a:r>
          </a:p>
        </p:txBody>
      </p:sp>
      <p:sp>
        <p:nvSpPr>
          <p:cNvPr id="342" name="Shape 342"/>
          <p:cNvSpPr>
            <a:spLocks noGrp="1"/>
          </p:cNvSpPr>
          <p:nvPr>
            <p:ph type="body" sz="half" idx="13"/>
          </p:nvPr>
        </p:nvSpPr>
        <p:spPr>
          <a:xfrm>
            <a:off x="457920" y="1434391"/>
            <a:ext cx="3008161" cy="4692013"/>
          </a:xfrm>
          <a:prstGeom prst="rect">
            <a:avLst/>
          </a:prstGeom>
        </p:spPr>
        <p:txBody>
          <a:bodyPr lIns="0" tIns="0" rIns="0" bIns="0">
            <a:normAutofit/>
          </a:bodyPr>
          <a:lstStyle/>
          <a:p>
            <a:endParaRPr/>
          </a:p>
        </p:txBody>
      </p:sp>
      <p:sp>
        <p:nvSpPr>
          <p:cNvPr id="343" name="Shape 343"/>
          <p:cNvSpPr>
            <a:spLocks noGrp="1"/>
          </p:cNvSpPr>
          <p:nvPr>
            <p:ph type="sldNum" sz="quarter" idx="2"/>
          </p:nvPr>
        </p:nvSpPr>
        <p:spPr>
          <a:xfrm>
            <a:off x="6289220" y="6221731"/>
            <a:ext cx="263980" cy="269239"/>
          </a:xfrm>
          <a:prstGeom prst="rect">
            <a:avLst/>
          </a:prstGeom>
        </p:spPr>
        <p:txBody>
          <a:bodyPr lIns="45718" tIns="45718" rIns="45718" bIns="45718"/>
          <a:lstStyle/>
          <a:p>
            <a:fld id="{86CB4B4D-7CA3-9044-876B-883B54F8677D}" type="slidenum">
              <a:t>‹N°›</a:t>
            </a:fld>
            <a:endParaRPr/>
          </a:p>
        </p:txBody>
      </p:sp>
    </p:spTree>
    <p:extLst>
      <p:ext uri="{BB962C8B-B14F-4D97-AF65-F5344CB8AC3E}">
        <p14:creationId xmlns:p14="http://schemas.microsoft.com/office/powerpoint/2010/main" val="752379490"/>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1_Image avec légende">
    <p:spTree>
      <p:nvGrpSpPr>
        <p:cNvPr id="1" name=""/>
        <p:cNvGrpSpPr/>
        <p:nvPr/>
      </p:nvGrpSpPr>
      <p:grpSpPr>
        <a:xfrm>
          <a:off x="0" y="0"/>
          <a:ext cx="0" cy="0"/>
          <a:chOff x="0" y="0"/>
          <a:chExt cx="0" cy="0"/>
        </a:xfrm>
      </p:grpSpPr>
      <p:sp>
        <p:nvSpPr>
          <p:cNvPr id="350" name="Shape 350"/>
          <p:cNvSpPr/>
          <p:nvPr/>
        </p:nvSpPr>
        <p:spPr>
          <a:xfrm>
            <a:off x="468001" y="5563303"/>
            <a:ext cx="7992000" cy="394604"/>
          </a:xfrm>
          <a:prstGeom prst="rect">
            <a:avLst/>
          </a:prstGeom>
          <a:solidFill>
            <a:srgbClr val="113388"/>
          </a:solidFill>
          <a:ln w="12700">
            <a:miter lim="400000"/>
          </a:ln>
        </p:spPr>
        <p:txBody>
          <a:bodyPr lIns="45719" rIns="45719" anchor="b"/>
          <a:lstStyle/>
          <a:p>
            <a:pPr defTabSz="1008062">
              <a:spcBef>
                <a:spcPts val="500"/>
              </a:spcBef>
              <a:defRPr>
                <a:solidFill>
                  <a:srgbClr val="FFFFFF"/>
                </a:solidFill>
                <a:latin typeface="Arial"/>
                <a:ea typeface="Arial"/>
                <a:cs typeface="Arial"/>
                <a:sym typeface="Arial"/>
              </a:defRPr>
            </a:pPr>
            <a:endParaRPr/>
          </a:p>
        </p:txBody>
      </p:sp>
      <p:pic>
        <p:nvPicPr>
          <p:cNvPr id="351" name="image6.jpeg" descr="Logo_Allianz"/>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43360" y="5704440"/>
            <a:ext cx="2232002" cy="872734"/>
          </a:xfrm>
          <a:prstGeom prst="rect">
            <a:avLst/>
          </a:prstGeom>
          <a:ln w="12700">
            <a:miter lim="400000"/>
          </a:ln>
        </p:spPr>
      </p:pic>
      <p:sp>
        <p:nvSpPr>
          <p:cNvPr id="352" name="Shape 352"/>
          <p:cNvSpPr>
            <a:spLocks noGrp="1"/>
          </p:cNvSpPr>
          <p:nvPr>
            <p:ph type="title"/>
          </p:nvPr>
        </p:nvSpPr>
        <p:spPr>
          <a:xfrm>
            <a:off x="1792801" y="4800024"/>
            <a:ext cx="5486402" cy="567422"/>
          </a:xfrm>
          <a:prstGeom prst="rect">
            <a:avLst/>
          </a:prstGeom>
        </p:spPr>
        <p:txBody>
          <a:bodyPr lIns="0" tIns="0" rIns="0" bIns="0" anchor="b">
            <a:normAutofit/>
          </a:bodyPr>
          <a:lstStyle>
            <a:lvl1pPr algn="l" defTabSz="914412">
              <a:defRPr sz="1800" b="1">
                <a:solidFill>
                  <a:srgbClr val="113388"/>
                </a:solidFill>
                <a:latin typeface="Allianz Sans"/>
                <a:ea typeface="Allianz Sans"/>
                <a:cs typeface="Allianz Sans"/>
                <a:sym typeface="Allianz Sans"/>
              </a:defRPr>
            </a:lvl1pPr>
          </a:lstStyle>
          <a:p>
            <a:r>
              <a:t>Texte du titre</a:t>
            </a:r>
          </a:p>
        </p:txBody>
      </p:sp>
      <p:sp>
        <p:nvSpPr>
          <p:cNvPr id="353" name="Shape 353"/>
          <p:cNvSpPr>
            <a:spLocks noGrp="1"/>
          </p:cNvSpPr>
          <p:nvPr>
            <p:ph type="pic" sz="half" idx="13"/>
          </p:nvPr>
        </p:nvSpPr>
        <p:spPr>
          <a:xfrm>
            <a:off x="1792801" y="612065"/>
            <a:ext cx="5486402" cy="4115952"/>
          </a:xfrm>
          <a:prstGeom prst="rect">
            <a:avLst/>
          </a:prstGeom>
        </p:spPr>
        <p:txBody>
          <a:bodyPr lIns="91439" rIns="91439"/>
          <a:lstStyle/>
          <a:p>
            <a:endParaRPr/>
          </a:p>
        </p:txBody>
      </p:sp>
      <p:sp>
        <p:nvSpPr>
          <p:cNvPr id="354" name="Shape 354"/>
          <p:cNvSpPr>
            <a:spLocks noGrp="1"/>
          </p:cNvSpPr>
          <p:nvPr>
            <p:ph type="body" sz="quarter" idx="1"/>
          </p:nvPr>
        </p:nvSpPr>
        <p:spPr>
          <a:xfrm>
            <a:off x="1792801" y="5367444"/>
            <a:ext cx="5486402" cy="805046"/>
          </a:xfrm>
          <a:prstGeom prst="rect">
            <a:avLst/>
          </a:prstGeom>
        </p:spPr>
        <p:txBody>
          <a:bodyPr lIns="0" tIns="0" rIns="0" bIns="0">
            <a:normAutofit/>
          </a:bodyPr>
          <a:lstStyle>
            <a:lvl1pPr marL="0" indent="0" defTabSz="855372">
              <a:lnSpc>
                <a:spcPct val="100000"/>
              </a:lnSpc>
              <a:spcBef>
                <a:spcPts val="200"/>
              </a:spcBef>
              <a:buSzTx/>
              <a:buFontTx/>
              <a:buNone/>
              <a:defRPr sz="1200">
                <a:solidFill>
                  <a:srgbClr val="113388"/>
                </a:solidFill>
                <a:latin typeface="Allianz Sans"/>
                <a:ea typeface="Allianz Sans"/>
                <a:cs typeface="Allianz Sans"/>
                <a:sym typeface="Allianz Sans"/>
              </a:defRPr>
            </a:lvl1pPr>
            <a:lvl2pPr marL="647700" indent="-190500" defTabSz="855372">
              <a:lnSpc>
                <a:spcPct val="100000"/>
              </a:lnSpc>
              <a:spcBef>
                <a:spcPts val="200"/>
              </a:spcBef>
              <a:buFontTx/>
              <a:defRPr sz="1200">
                <a:solidFill>
                  <a:srgbClr val="113388"/>
                </a:solidFill>
                <a:latin typeface="Allianz Sans"/>
                <a:ea typeface="Allianz Sans"/>
                <a:cs typeface="Allianz Sans"/>
                <a:sym typeface="Allianz Sans"/>
              </a:defRPr>
            </a:lvl2pPr>
            <a:lvl3pPr marL="1028700" indent="-114300" defTabSz="855372">
              <a:lnSpc>
                <a:spcPct val="100000"/>
              </a:lnSpc>
              <a:spcBef>
                <a:spcPts val="200"/>
              </a:spcBef>
              <a:buFontTx/>
              <a:defRPr sz="1200">
                <a:solidFill>
                  <a:srgbClr val="113388"/>
                </a:solidFill>
                <a:latin typeface="Allianz Sans"/>
                <a:ea typeface="Allianz Sans"/>
                <a:cs typeface="Allianz Sans"/>
                <a:sym typeface="Allianz Sans"/>
              </a:defRPr>
            </a:lvl3pPr>
            <a:lvl4pPr marL="1508759" indent="-137159" defTabSz="855372">
              <a:lnSpc>
                <a:spcPct val="100000"/>
              </a:lnSpc>
              <a:spcBef>
                <a:spcPts val="200"/>
              </a:spcBef>
              <a:buFontTx/>
              <a:defRPr sz="1200">
                <a:solidFill>
                  <a:srgbClr val="113388"/>
                </a:solidFill>
                <a:latin typeface="Allianz Sans"/>
                <a:ea typeface="Allianz Sans"/>
                <a:cs typeface="Allianz Sans"/>
                <a:sym typeface="Allianz Sans"/>
              </a:defRPr>
            </a:lvl4pPr>
            <a:lvl5pPr marL="1965959" indent="-137159" defTabSz="855372">
              <a:lnSpc>
                <a:spcPct val="100000"/>
              </a:lnSpc>
              <a:spcBef>
                <a:spcPts val="200"/>
              </a:spcBef>
              <a:buFontTx/>
              <a:defRPr sz="1200">
                <a:solidFill>
                  <a:srgbClr val="113388"/>
                </a:solidFill>
                <a:latin typeface="Allianz Sans"/>
                <a:ea typeface="Allianz Sans"/>
                <a:cs typeface="Allianz Sans"/>
                <a:sym typeface="Allianz Sans"/>
              </a:defRPr>
            </a:lvl5pPr>
          </a:lstStyle>
          <a:p>
            <a:r>
              <a:t>Texte niveau 1</a:t>
            </a:r>
          </a:p>
          <a:p>
            <a:pPr lvl="1"/>
            <a:r>
              <a:t>Texte niveau 2</a:t>
            </a:r>
          </a:p>
          <a:p>
            <a:pPr lvl="2"/>
            <a:r>
              <a:t>Texte niveau 3</a:t>
            </a:r>
          </a:p>
          <a:p>
            <a:pPr lvl="3"/>
            <a:r>
              <a:t>Texte niveau 4</a:t>
            </a:r>
          </a:p>
          <a:p>
            <a:pPr lvl="4"/>
            <a:r>
              <a:t>Texte niveau 5</a:t>
            </a:r>
          </a:p>
        </p:txBody>
      </p:sp>
      <p:sp>
        <p:nvSpPr>
          <p:cNvPr id="355" name="Shape 355"/>
          <p:cNvSpPr>
            <a:spLocks noGrp="1"/>
          </p:cNvSpPr>
          <p:nvPr>
            <p:ph type="sldNum" sz="quarter" idx="2"/>
          </p:nvPr>
        </p:nvSpPr>
        <p:spPr>
          <a:xfrm>
            <a:off x="6289220" y="6221731"/>
            <a:ext cx="263980" cy="269239"/>
          </a:xfrm>
          <a:prstGeom prst="rect">
            <a:avLst/>
          </a:prstGeom>
        </p:spPr>
        <p:txBody>
          <a:bodyPr lIns="45718" tIns="45718" rIns="45718" bIns="45718"/>
          <a:lstStyle/>
          <a:p>
            <a:fld id="{86CB4B4D-7CA3-9044-876B-883B54F8677D}" type="slidenum">
              <a:t>‹N°›</a:t>
            </a:fld>
            <a:endParaRPr/>
          </a:p>
        </p:txBody>
      </p:sp>
    </p:spTree>
    <p:extLst>
      <p:ext uri="{BB962C8B-B14F-4D97-AF65-F5344CB8AC3E}">
        <p14:creationId xmlns:p14="http://schemas.microsoft.com/office/powerpoint/2010/main" val="157529715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1_Titre et texte vertical">
    <p:spTree>
      <p:nvGrpSpPr>
        <p:cNvPr id="1" name=""/>
        <p:cNvGrpSpPr/>
        <p:nvPr/>
      </p:nvGrpSpPr>
      <p:grpSpPr>
        <a:xfrm>
          <a:off x="0" y="0"/>
          <a:ext cx="0" cy="0"/>
          <a:chOff x="0" y="0"/>
          <a:chExt cx="0" cy="0"/>
        </a:xfrm>
      </p:grpSpPr>
      <p:sp>
        <p:nvSpPr>
          <p:cNvPr id="362" name="Shape 362"/>
          <p:cNvSpPr/>
          <p:nvPr/>
        </p:nvSpPr>
        <p:spPr>
          <a:xfrm>
            <a:off x="468001" y="5563303"/>
            <a:ext cx="7992000" cy="394604"/>
          </a:xfrm>
          <a:prstGeom prst="rect">
            <a:avLst/>
          </a:prstGeom>
          <a:solidFill>
            <a:srgbClr val="113388"/>
          </a:solidFill>
          <a:ln w="12700">
            <a:miter lim="400000"/>
          </a:ln>
        </p:spPr>
        <p:txBody>
          <a:bodyPr lIns="45719" rIns="45719" anchor="b"/>
          <a:lstStyle/>
          <a:p>
            <a:pPr defTabSz="1008062">
              <a:spcBef>
                <a:spcPts val="500"/>
              </a:spcBef>
              <a:defRPr>
                <a:solidFill>
                  <a:srgbClr val="FFFFFF"/>
                </a:solidFill>
                <a:latin typeface="Arial"/>
                <a:ea typeface="Arial"/>
                <a:cs typeface="Arial"/>
                <a:sym typeface="Arial"/>
              </a:defRPr>
            </a:pPr>
            <a:endParaRPr/>
          </a:p>
        </p:txBody>
      </p:sp>
      <p:pic>
        <p:nvPicPr>
          <p:cNvPr id="363" name="image6.jpeg" descr="Logo_Allianz"/>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43360" y="5704440"/>
            <a:ext cx="2232002" cy="872734"/>
          </a:xfrm>
          <a:prstGeom prst="rect">
            <a:avLst/>
          </a:prstGeom>
          <a:ln w="12700">
            <a:miter lim="400000"/>
          </a:ln>
        </p:spPr>
      </p:pic>
      <p:sp>
        <p:nvSpPr>
          <p:cNvPr id="364" name="Shape 364"/>
          <p:cNvSpPr>
            <a:spLocks noGrp="1"/>
          </p:cNvSpPr>
          <p:nvPr>
            <p:ph type="title"/>
          </p:nvPr>
        </p:nvSpPr>
        <p:spPr>
          <a:xfrm>
            <a:off x="468000" y="629347"/>
            <a:ext cx="7159681" cy="685512"/>
          </a:xfrm>
          <a:prstGeom prst="rect">
            <a:avLst/>
          </a:prstGeom>
        </p:spPr>
        <p:txBody>
          <a:bodyPr lIns="0" tIns="0" rIns="0" bIns="0" anchor="t">
            <a:normAutofit/>
          </a:bodyPr>
          <a:lstStyle>
            <a:lvl1pPr algn="l" defTabSz="914412">
              <a:defRPr sz="2100">
                <a:solidFill>
                  <a:srgbClr val="113388"/>
                </a:solidFill>
                <a:latin typeface="Allianz Sans"/>
                <a:ea typeface="Allianz Sans"/>
                <a:cs typeface="Allianz Sans"/>
                <a:sym typeface="Allianz Sans"/>
              </a:defRPr>
            </a:lvl1pPr>
          </a:lstStyle>
          <a:p>
            <a:r>
              <a:t>Texte du titre</a:t>
            </a:r>
          </a:p>
        </p:txBody>
      </p:sp>
      <p:sp>
        <p:nvSpPr>
          <p:cNvPr id="365" name="Shape 365"/>
          <p:cNvSpPr>
            <a:spLocks noGrp="1"/>
          </p:cNvSpPr>
          <p:nvPr>
            <p:ph type="body" idx="1"/>
          </p:nvPr>
        </p:nvSpPr>
        <p:spPr>
          <a:xfrm>
            <a:off x="468000" y="1476156"/>
            <a:ext cx="8208000" cy="4689134"/>
          </a:xfrm>
          <a:prstGeom prst="rect">
            <a:avLst/>
          </a:prstGeom>
        </p:spPr>
        <p:txBody>
          <a:bodyPr lIns="0" tIns="0" rIns="0" bIns="0">
            <a:normAutofit/>
          </a:bodyPr>
          <a:lstStyle>
            <a:lvl1pPr marL="342725" indent="-342725" defTabSz="855372">
              <a:lnSpc>
                <a:spcPct val="100000"/>
              </a:lnSpc>
              <a:buSzTx/>
              <a:buFontTx/>
              <a:buNone/>
              <a:defRPr>
                <a:solidFill>
                  <a:srgbClr val="113388"/>
                </a:solidFill>
                <a:latin typeface="Allianz Sans"/>
                <a:ea typeface="Allianz Sans"/>
                <a:cs typeface="Allianz Sans"/>
                <a:sym typeface="Allianz Sans"/>
              </a:defRPr>
            </a:lvl1pPr>
            <a:lvl2pPr marL="342725" indent="-152642" defTabSz="855372">
              <a:lnSpc>
                <a:spcPct val="100000"/>
              </a:lnSpc>
              <a:buSzTx/>
              <a:buFontTx/>
              <a:buNone/>
              <a:defRPr>
                <a:solidFill>
                  <a:srgbClr val="113388"/>
                </a:solidFill>
                <a:latin typeface="Allianz Sans"/>
                <a:ea typeface="Allianz Sans"/>
                <a:cs typeface="Allianz Sans"/>
                <a:sym typeface="Allianz Sans"/>
              </a:defRPr>
            </a:lvl2pPr>
            <a:lvl3pPr marL="914412" indent="-532807" defTabSz="855372">
              <a:lnSpc>
                <a:spcPct val="100000"/>
              </a:lnSpc>
              <a:buFontTx/>
              <a:buChar char="▪"/>
              <a:defRPr>
                <a:solidFill>
                  <a:srgbClr val="113388"/>
                </a:solidFill>
                <a:latin typeface="Allianz Sans"/>
                <a:ea typeface="Allianz Sans"/>
                <a:cs typeface="Allianz Sans"/>
                <a:sym typeface="Allianz Sans"/>
              </a:defRPr>
            </a:lvl3pPr>
            <a:lvl4pPr marL="342725" indent="0" defTabSz="855372">
              <a:lnSpc>
                <a:spcPct val="100000"/>
              </a:lnSpc>
              <a:buSzTx/>
              <a:buFontTx/>
              <a:buNone/>
              <a:defRPr>
                <a:solidFill>
                  <a:srgbClr val="113388"/>
                </a:solidFill>
                <a:latin typeface="Allianz Sans"/>
                <a:ea typeface="Allianz Sans"/>
                <a:cs typeface="Allianz Sans"/>
                <a:sym typeface="Allianz Sans"/>
              </a:defRPr>
            </a:lvl4pPr>
            <a:lvl5pPr marL="342725" indent="0" defTabSz="855372">
              <a:lnSpc>
                <a:spcPct val="100000"/>
              </a:lnSpc>
              <a:buSzTx/>
              <a:buFontTx/>
              <a:buNone/>
              <a:defRPr>
                <a:solidFill>
                  <a:srgbClr val="113388"/>
                </a:solidFill>
                <a:latin typeface="Allianz Sans"/>
                <a:ea typeface="Allianz Sans"/>
                <a:cs typeface="Allianz Sans"/>
                <a:sym typeface="Allianz Sans"/>
              </a:defRPr>
            </a:lvl5pPr>
          </a:lstStyle>
          <a:p>
            <a:r>
              <a:t>Texte niveau 1</a:t>
            </a:r>
          </a:p>
          <a:p>
            <a:pPr lvl="1"/>
            <a:r>
              <a:t>Texte niveau 2</a:t>
            </a:r>
          </a:p>
          <a:p>
            <a:pPr lvl="2"/>
            <a:r>
              <a:t>Texte niveau 3</a:t>
            </a:r>
          </a:p>
          <a:p>
            <a:pPr lvl="3"/>
            <a:r>
              <a:t>Texte niveau 4</a:t>
            </a:r>
          </a:p>
          <a:p>
            <a:pPr lvl="4"/>
            <a:r>
              <a:t>Texte niveau 5</a:t>
            </a:r>
          </a:p>
        </p:txBody>
      </p:sp>
      <p:sp>
        <p:nvSpPr>
          <p:cNvPr id="366" name="Shape 366"/>
          <p:cNvSpPr>
            <a:spLocks noGrp="1"/>
          </p:cNvSpPr>
          <p:nvPr>
            <p:ph type="sldNum" sz="quarter" idx="2"/>
          </p:nvPr>
        </p:nvSpPr>
        <p:spPr>
          <a:xfrm>
            <a:off x="6289220" y="6221731"/>
            <a:ext cx="263980" cy="269239"/>
          </a:xfrm>
          <a:prstGeom prst="rect">
            <a:avLst/>
          </a:prstGeom>
        </p:spPr>
        <p:txBody>
          <a:bodyPr lIns="45718" tIns="45718" rIns="45718" bIns="45718"/>
          <a:lstStyle/>
          <a:p>
            <a:fld id="{86CB4B4D-7CA3-9044-876B-883B54F8677D}" type="slidenum">
              <a:t>‹N°›</a:t>
            </a:fld>
            <a:endParaRPr/>
          </a:p>
        </p:txBody>
      </p:sp>
    </p:spTree>
    <p:extLst>
      <p:ext uri="{BB962C8B-B14F-4D97-AF65-F5344CB8AC3E}">
        <p14:creationId xmlns:p14="http://schemas.microsoft.com/office/powerpoint/2010/main" val="382252245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6" name="Rectangle 3"/>
          <p:cNvSpPr>
            <a:spLocks noChangeArrowheads="1"/>
          </p:cNvSpPr>
          <p:nvPr/>
        </p:nvSpPr>
        <p:spPr bwMode="auto">
          <a:xfrm>
            <a:off x="6856413" y="5564188"/>
            <a:ext cx="2143125"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spcBef>
                <a:spcPct val="50000"/>
              </a:spcBef>
              <a:buFont typeface="Arial" charset="0"/>
              <a:buNone/>
            </a:pPr>
            <a:r>
              <a:rPr lang="fr-FR" sz="1000" i="1" dirty="0">
                <a:solidFill>
                  <a:srgbClr val="7F7F7F"/>
                </a:solidFill>
                <a:latin typeface="Verdana" charset="0"/>
                <a:cs typeface="Verdana" charset="0"/>
              </a:rPr>
              <a:t>Légende de la photo si besoin</a:t>
            </a:r>
          </a:p>
        </p:txBody>
      </p:sp>
      <p:sp>
        <p:nvSpPr>
          <p:cNvPr id="9" name="Espace réservé du contenu 2"/>
          <p:cNvSpPr>
            <a:spLocks noGrp="1"/>
          </p:cNvSpPr>
          <p:nvPr>
            <p:ph idx="1" hasCustomPrompt="1"/>
          </p:nvPr>
        </p:nvSpPr>
        <p:spPr>
          <a:xfrm>
            <a:off x="457200" y="2438365"/>
            <a:ext cx="4435061" cy="3646566"/>
          </a:xfrm>
          <a:prstGeom prst="rect">
            <a:avLst/>
          </a:prstGeom>
        </p:spPr>
        <p:txBody>
          <a:bodyPr/>
          <a:lstStyle>
            <a:lvl1pPr marL="0" indent="0">
              <a:buClr>
                <a:srgbClr val="81BB3B"/>
              </a:buClr>
              <a:buFont typeface="Wingdings" charset="2"/>
              <a:buNone/>
              <a:defRPr>
                <a:solidFill>
                  <a:srgbClr val="81BB3B"/>
                </a:solidFill>
                <a:latin typeface="Verdana"/>
                <a:cs typeface="Verdana"/>
              </a:defRPr>
            </a:lvl1pPr>
            <a:lvl2pPr marL="0" indent="0">
              <a:buNone/>
              <a:defRPr sz="1600" baseline="0">
                <a:solidFill>
                  <a:schemeClr val="tx1">
                    <a:lumMod val="65000"/>
                    <a:lumOff val="35000"/>
                  </a:schemeClr>
                </a:solidFill>
                <a:latin typeface="Verdana"/>
                <a:cs typeface="Verdana"/>
              </a:defRPr>
            </a:lvl2pPr>
            <a:lvl3pPr marL="461963" marR="0" indent="-285750" algn="l" defTabSz="354013" rtl="0" eaLnBrk="1" fontAlgn="base" latinLnBrk="0" hangingPunct="1">
              <a:lnSpc>
                <a:spcPct val="100000"/>
              </a:lnSpc>
              <a:spcBef>
                <a:spcPct val="20000"/>
              </a:spcBef>
              <a:spcAft>
                <a:spcPct val="0"/>
              </a:spcAft>
              <a:buClr>
                <a:srgbClr val="439DB8"/>
              </a:buClr>
              <a:buSzTx/>
              <a:buFont typeface="Wingdings" charset="2"/>
              <a:buChar char="Ø"/>
              <a:tabLst>
                <a:tab pos="354013" algn="l"/>
              </a:tabLst>
              <a:defRPr sz="1400" baseline="0">
                <a:solidFill>
                  <a:srgbClr val="595959"/>
                </a:solidFill>
                <a:latin typeface="Verdana"/>
                <a:cs typeface="Verdana"/>
              </a:defRPr>
            </a:lvl3pPr>
            <a:lvl4pPr>
              <a:defRPr>
                <a:latin typeface="Verdana"/>
                <a:cs typeface="Verdana"/>
              </a:defRPr>
            </a:lvl4pPr>
            <a:lvl5pPr>
              <a:defRPr>
                <a:latin typeface="Verdana"/>
                <a:cs typeface="Verdana"/>
              </a:defRPr>
            </a:lvl5pPr>
          </a:lstStyle>
          <a:p>
            <a:pPr lvl="1"/>
            <a:r>
              <a:rPr lang="fr-FR" dirty="0"/>
              <a:t>Deuxième niveau</a:t>
            </a:r>
          </a:p>
          <a:p>
            <a:pPr lvl="2"/>
            <a:r>
              <a:rPr lang="fr-FR" dirty="0"/>
              <a:t>Troisième niveau</a:t>
            </a:r>
          </a:p>
        </p:txBody>
      </p:sp>
      <p:sp>
        <p:nvSpPr>
          <p:cNvPr id="12" name="Espace réservé pour une image  11"/>
          <p:cNvSpPr>
            <a:spLocks noGrp="1"/>
          </p:cNvSpPr>
          <p:nvPr>
            <p:ph type="pic" sz="quarter" idx="10"/>
          </p:nvPr>
        </p:nvSpPr>
        <p:spPr>
          <a:xfrm>
            <a:off x="4969565" y="2933113"/>
            <a:ext cx="4029559" cy="2630488"/>
          </a:xfrm>
          <a:prstGeom prst="rect">
            <a:avLst/>
          </a:prstGeom>
        </p:spPr>
        <p:txBody>
          <a:bodyPr vert="horz"/>
          <a:lstStyle>
            <a:lvl1pPr marL="0" indent="0" algn="ctr">
              <a:buNone/>
              <a:defRPr sz="1400">
                <a:latin typeface="Verdana"/>
                <a:cs typeface="Verdana"/>
              </a:defRPr>
            </a:lvl1pPr>
          </a:lstStyle>
          <a:p>
            <a:pPr lvl="0"/>
            <a:r>
              <a:rPr lang="fr-FR" noProof="0"/>
              <a:t>Faire glisser l'image vers l'espace réservé ou cliquer sur l'icône pour l'ajouter</a:t>
            </a:r>
            <a:endParaRPr lang="fr-FR" noProof="0" dirty="0"/>
          </a:p>
        </p:txBody>
      </p:sp>
      <p:sp>
        <p:nvSpPr>
          <p:cNvPr id="13" name="Espace réservé du contenu 2"/>
          <p:cNvSpPr>
            <a:spLocks noGrp="1"/>
          </p:cNvSpPr>
          <p:nvPr>
            <p:ph idx="11"/>
          </p:nvPr>
        </p:nvSpPr>
        <p:spPr>
          <a:xfrm>
            <a:off x="457200" y="1791183"/>
            <a:ext cx="8229600" cy="461687"/>
          </a:xfrm>
          <a:prstGeom prst="rect">
            <a:avLst/>
          </a:prstGeom>
        </p:spPr>
        <p:txBody>
          <a:bodyPr/>
          <a:lstStyle>
            <a:lvl1pPr marL="285750" indent="-285750">
              <a:buClr>
                <a:schemeClr val="accent5"/>
              </a:buClr>
              <a:buFont typeface="Wingdings" charset="2"/>
              <a:buChar char="u"/>
              <a:defRPr>
                <a:solidFill>
                  <a:srgbClr val="439DB8"/>
                </a:solidFill>
                <a:latin typeface="Verdana"/>
                <a:cs typeface="Verdana"/>
              </a:defRPr>
            </a:lvl1pPr>
            <a:lvl2pPr marL="0" indent="0">
              <a:buNone/>
              <a:defRPr sz="1600">
                <a:solidFill>
                  <a:schemeClr val="tx1">
                    <a:lumMod val="65000"/>
                    <a:lumOff val="35000"/>
                  </a:schemeClr>
                </a:solidFill>
                <a:latin typeface="Verdana"/>
                <a:cs typeface="Verdana"/>
              </a:defRPr>
            </a:lvl2pPr>
            <a:lvl3pPr marL="0" marR="0" indent="0" algn="l" defTabSz="354013" rtl="0" eaLnBrk="1" fontAlgn="base" latinLnBrk="0" hangingPunct="1">
              <a:lnSpc>
                <a:spcPct val="100000"/>
              </a:lnSpc>
              <a:spcBef>
                <a:spcPct val="20000"/>
              </a:spcBef>
              <a:spcAft>
                <a:spcPct val="0"/>
              </a:spcAft>
              <a:buClr>
                <a:srgbClr val="81BB3B"/>
              </a:buClr>
              <a:buSzTx/>
              <a:buFont typeface="Wingdings" charset="2"/>
              <a:buNone/>
              <a:tabLst>
                <a:tab pos="354013" algn="l"/>
              </a:tabLst>
              <a:defRPr sz="1400" b="1" baseline="0">
                <a:solidFill>
                  <a:schemeClr val="accent5"/>
                </a:solidFill>
                <a:latin typeface="Verdana"/>
                <a:cs typeface="Verdana"/>
              </a:defRPr>
            </a:lvl3pPr>
            <a:lvl4pPr>
              <a:defRPr>
                <a:latin typeface="Verdana"/>
                <a:cs typeface="Verdana"/>
              </a:defRPr>
            </a:lvl4pPr>
            <a:lvl5pPr>
              <a:defRPr>
                <a:latin typeface="Verdana"/>
                <a:cs typeface="Verdana"/>
              </a:defRPr>
            </a:lvl5pPr>
          </a:lstStyle>
          <a:p>
            <a:pPr lvl="0"/>
            <a:r>
              <a:rPr lang="fr-FR"/>
              <a:t>Cliquez pour modifier les styles du texte du masque</a:t>
            </a:r>
          </a:p>
        </p:txBody>
      </p:sp>
      <p:sp>
        <p:nvSpPr>
          <p:cNvPr id="7" name="Espace réservé du contenu 4"/>
          <p:cNvSpPr>
            <a:spLocks noGrp="1"/>
          </p:cNvSpPr>
          <p:nvPr>
            <p:ph sz="quarter" idx="12" hasCustomPrompt="1"/>
          </p:nvPr>
        </p:nvSpPr>
        <p:spPr>
          <a:xfrm>
            <a:off x="2639391" y="0"/>
            <a:ext cx="6504609" cy="231775"/>
          </a:xfrm>
          <a:prstGeom prst="rect">
            <a:avLst/>
          </a:prstGeom>
        </p:spPr>
        <p:txBody>
          <a:bodyPr vert="horz"/>
          <a:lstStyle>
            <a:lvl1pPr marL="0" indent="0" algn="r">
              <a:buNone/>
              <a:defRPr sz="1000" baseline="0">
                <a:solidFill>
                  <a:schemeClr val="tx1">
                    <a:lumMod val="50000"/>
                    <a:lumOff val="50000"/>
                  </a:schemeClr>
                </a:solidFill>
                <a:latin typeface="Verdana"/>
                <a:cs typeface="Verdana"/>
              </a:defRPr>
            </a:lvl1pPr>
          </a:lstStyle>
          <a:p>
            <a:pPr lvl="0"/>
            <a:r>
              <a:rPr lang="fr-FR" dirty="0"/>
              <a:t>Titre de la présentation - date</a:t>
            </a:r>
          </a:p>
        </p:txBody>
      </p:sp>
    </p:spTree>
    <p:extLst>
      <p:ext uri="{BB962C8B-B14F-4D97-AF65-F5344CB8AC3E}">
        <p14:creationId xmlns:p14="http://schemas.microsoft.com/office/powerpoint/2010/main" val="29078203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1_Titre vertical et texte">
    <p:spTree>
      <p:nvGrpSpPr>
        <p:cNvPr id="1" name=""/>
        <p:cNvGrpSpPr/>
        <p:nvPr/>
      </p:nvGrpSpPr>
      <p:grpSpPr>
        <a:xfrm>
          <a:off x="0" y="0"/>
          <a:ext cx="0" cy="0"/>
          <a:chOff x="0" y="0"/>
          <a:chExt cx="0" cy="0"/>
        </a:xfrm>
      </p:grpSpPr>
      <p:sp>
        <p:nvSpPr>
          <p:cNvPr id="373" name="Shape 373"/>
          <p:cNvSpPr/>
          <p:nvPr/>
        </p:nvSpPr>
        <p:spPr>
          <a:xfrm>
            <a:off x="468001" y="5563303"/>
            <a:ext cx="7992000" cy="394604"/>
          </a:xfrm>
          <a:prstGeom prst="rect">
            <a:avLst/>
          </a:prstGeom>
          <a:solidFill>
            <a:srgbClr val="113388"/>
          </a:solidFill>
          <a:ln w="12700">
            <a:miter lim="400000"/>
          </a:ln>
        </p:spPr>
        <p:txBody>
          <a:bodyPr lIns="45719" rIns="45719" anchor="b"/>
          <a:lstStyle/>
          <a:p>
            <a:pPr defTabSz="1008062">
              <a:spcBef>
                <a:spcPts val="500"/>
              </a:spcBef>
              <a:defRPr>
                <a:solidFill>
                  <a:srgbClr val="FFFFFF"/>
                </a:solidFill>
                <a:latin typeface="Arial"/>
                <a:ea typeface="Arial"/>
                <a:cs typeface="Arial"/>
                <a:sym typeface="Arial"/>
              </a:defRPr>
            </a:pPr>
            <a:endParaRPr/>
          </a:p>
        </p:txBody>
      </p:sp>
      <p:pic>
        <p:nvPicPr>
          <p:cNvPr id="374" name="image6.jpeg" descr="Logo_Allianz"/>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43360" y="5704440"/>
            <a:ext cx="2232002" cy="872734"/>
          </a:xfrm>
          <a:prstGeom prst="rect">
            <a:avLst/>
          </a:prstGeom>
          <a:ln w="12700">
            <a:miter lim="400000"/>
          </a:ln>
        </p:spPr>
      </p:pic>
      <p:sp>
        <p:nvSpPr>
          <p:cNvPr id="375" name="Shape 375"/>
          <p:cNvSpPr>
            <a:spLocks noGrp="1"/>
          </p:cNvSpPr>
          <p:nvPr>
            <p:ph type="title"/>
          </p:nvPr>
        </p:nvSpPr>
        <p:spPr>
          <a:xfrm>
            <a:off x="6624000" y="629347"/>
            <a:ext cx="2052002" cy="5535942"/>
          </a:xfrm>
          <a:prstGeom prst="rect">
            <a:avLst/>
          </a:prstGeom>
        </p:spPr>
        <p:txBody>
          <a:bodyPr lIns="0" tIns="0" rIns="0" bIns="0" anchor="t">
            <a:normAutofit/>
          </a:bodyPr>
          <a:lstStyle>
            <a:lvl1pPr algn="l" defTabSz="914412">
              <a:defRPr sz="2100">
                <a:solidFill>
                  <a:srgbClr val="113388"/>
                </a:solidFill>
                <a:latin typeface="Allianz Sans"/>
                <a:ea typeface="Allianz Sans"/>
                <a:cs typeface="Allianz Sans"/>
                <a:sym typeface="Allianz Sans"/>
              </a:defRPr>
            </a:lvl1pPr>
          </a:lstStyle>
          <a:p>
            <a:r>
              <a:t>Texte du titre</a:t>
            </a:r>
          </a:p>
        </p:txBody>
      </p:sp>
      <p:sp>
        <p:nvSpPr>
          <p:cNvPr id="376" name="Shape 376"/>
          <p:cNvSpPr>
            <a:spLocks noGrp="1"/>
          </p:cNvSpPr>
          <p:nvPr>
            <p:ph type="body" idx="1"/>
          </p:nvPr>
        </p:nvSpPr>
        <p:spPr>
          <a:xfrm>
            <a:off x="468000" y="629347"/>
            <a:ext cx="6017760" cy="5535942"/>
          </a:xfrm>
          <a:prstGeom prst="rect">
            <a:avLst/>
          </a:prstGeom>
        </p:spPr>
        <p:txBody>
          <a:bodyPr lIns="0" tIns="0" rIns="0" bIns="0">
            <a:normAutofit/>
          </a:bodyPr>
          <a:lstStyle>
            <a:lvl1pPr marL="342725" indent="-342725" defTabSz="855372">
              <a:lnSpc>
                <a:spcPct val="100000"/>
              </a:lnSpc>
              <a:buSzTx/>
              <a:buFontTx/>
              <a:buNone/>
              <a:defRPr>
                <a:solidFill>
                  <a:srgbClr val="113388"/>
                </a:solidFill>
                <a:latin typeface="Allianz Sans"/>
                <a:ea typeface="Allianz Sans"/>
                <a:cs typeface="Allianz Sans"/>
                <a:sym typeface="Allianz Sans"/>
              </a:defRPr>
            </a:lvl1pPr>
            <a:lvl2pPr marL="342725" indent="-152642" defTabSz="855372">
              <a:lnSpc>
                <a:spcPct val="100000"/>
              </a:lnSpc>
              <a:buSzTx/>
              <a:buFontTx/>
              <a:buNone/>
              <a:defRPr>
                <a:solidFill>
                  <a:srgbClr val="113388"/>
                </a:solidFill>
                <a:latin typeface="Allianz Sans"/>
                <a:ea typeface="Allianz Sans"/>
                <a:cs typeface="Allianz Sans"/>
                <a:sym typeface="Allianz Sans"/>
              </a:defRPr>
            </a:lvl2pPr>
            <a:lvl3pPr marL="914412" indent="-532807" defTabSz="855372">
              <a:lnSpc>
                <a:spcPct val="100000"/>
              </a:lnSpc>
              <a:buFontTx/>
              <a:buChar char="▪"/>
              <a:defRPr>
                <a:solidFill>
                  <a:srgbClr val="113388"/>
                </a:solidFill>
                <a:latin typeface="Allianz Sans"/>
                <a:ea typeface="Allianz Sans"/>
                <a:cs typeface="Allianz Sans"/>
                <a:sym typeface="Allianz Sans"/>
              </a:defRPr>
            </a:lvl3pPr>
            <a:lvl4pPr marL="342725" indent="0" defTabSz="855372">
              <a:lnSpc>
                <a:spcPct val="100000"/>
              </a:lnSpc>
              <a:buSzTx/>
              <a:buFontTx/>
              <a:buNone/>
              <a:defRPr>
                <a:solidFill>
                  <a:srgbClr val="113388"/>
                </a:solidFill>
                <a:latin typeface="Allianz Sans"/>
                <a:ea typeface="Allianz Sans"/>
                <a:cs typeface="Allianz Sans"/>
                <a:sym typeface="Allianz Sans"/>
              </a:defRPr>
            </a:lvl4pPr>
            <a:lvl5pPr marL="342725" indent="0" defTabSz="855372">
              <a:lnSpc>
                <a:spcPct val="100000"/>
              </a:lnSpc>
              <a:buSzTx/>
              <a:buFontTx/>
              <a:buNone/>
              <a:defRPr>
                <a:solidFill>
                  <a:srgbClr val="113388"/>
                </a:solidFill>
                <a:latin typeface="Allianz Sans"/>
                <a:ea typeface="Allianz Sans"/>
                <a:cs typeface="Allianz Sans"/>
                <a:sym typeface="Allianz Sans"/>
              </a:defRPr>
            </a:lvl5pPr>
          </a:lstStyle>
          <a:p>
            <a:r>
              <a:t>Texte niveau 1</a:t>
            </a:r>
          </a:p>
          <a:p>
            <a:pPr lvl="1"/>
            <a:r>
              <a:t>Texte niveau 2</a:t>
            </a:r>
          </a:p>
          <a:p>
            <a:pPr lvl="2"/>
            <a:r>
              <a:t>Texte niveau 3</a:t>
            </a:r>
          </a:p>
          <a:p>
            <a:pPr lvl="3"/>
            <a:r>
              <a:t>Texte niveau 4</a:t>
            </a:r>
          </a:p>
          <a:p>
            <a:pPr lvl="4"/>
            <a:r>
              <a:t>Texte niveau 5</a:t>
            </a:r>
          </a:p>
        </p:txBody>
      </p:sp>
      <p:sp>
        <p:nvSpPr>
          <p:cNvPr id="377" name="Shape 377"/>
          <p:cNvSpPr>
            <a:spLocks noGrp="1"/>
          </p:cNvSpPr>
          <p:nvPr>
            <p:ph type="sldNum" sz="quarter" idx="2"/>
          </p:nvPr>
        </p:nvSpPr>
        <p:spPr>
          <a:xfrm>
            <a:off x="6289220" y="6221731"/>
            <a:ext cx="263980" cy="269239"/>
          </a:xfrm>
          <a:prstGeom prst="rect">
            <a:avLst/>
          </a:prstGeom>
        </p:spPr>
        <p:txBody>
          <a:bodyPr lIns="45718" tIns="45718" rIns="45718" bIns="45718"/>
          <a:lstStyle/>
          <a:p>
            <a:fld id="{86CB4B4D-7CA3-9044-876B-883B54F8677D}" type="slidenum">
              <a:t>‹N°›</a:t>
            </a:fld>
            <a:endParaRPr/>
          </a:p>
        </p:txBody>
      </p:sp>
    </p:spTree>
    <p:extLst>
      <p:ext uri="{BB962C8B-B14F-4D97-AF65-F5344CB8AC3E}">
        <p14:creationId xmlns:p14="http://schemas.microsoft.com/office/powerpoint/2010/main" val="2540202410"/>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pic>
        <p:nvPicPr>
          <p:cNvPr id="12" name="image1.jpg" descr="fond_PPT.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01600"/>
            <a:ext cx="9144000" cy="6680200"/>
          </a:xfrm>
          <a:prstGeom prst="rect">
            <a:avLst/>
          </a:prstGeom>
          <a:ln w="12700">
            <a:miter lim="400000"/>
          </a:ln>
        </p:spPr>
      </p:pic>
      <p:sp>
        <p:nvSpPr>
          <p:cNvPr id="13" name="Shape 13"/>
          <p:cNvSpPr>
            <a:spLocks noGrp="1"/>
          </p:cNvSpPr>
          <p:nvPr>
            <p:ph type="title"/>
          </p:nvPr>
        </p:nvSpPr>
        <p:spPr>
          <a:xfrm>
            <a:off x="685800" y="2638425"/>
            <a:ext cx="7772400" cy="1094271"/>
          </a:xfrm>
          <a:prstGeom prst="rect">
            <a:avLst/>
          </a:prstGeom>
          <a:extLst>
            <a:ext uri="{C572A759-6A51-4108-AA02-DFA0A04FC94B}">
              <ma14:wrappingTextBoxFlag xmlns:ma14="http://schemas.microsoft.com/office/mac/drawingml/2011/main" xmlns="" val="1"/>
            </a:ext>
          </a:extLst>
        </p:spPr>
        <p:txBody>
          <a:bodyPr anchor="t">
            <a:normAutofit/>
          </a:bodyPr>
          <a:lstStyle>
            <a:lvl1pPr>
              <a:defRPr sz="3600">
                <a:solidFill>
                  <a:srgbClr val="595959"/>
                </a:solidFill>
                <a:latin typeface="Verdana"/>
                <a:ea typeface="Verdana"/>
                <a:cs typeface="Verdana"/>
                <a:sym typeface="Verdana"/>
              </a:defRPr>
            </a:lvl1pPr>
          </a:lstStyle>
          <a:p>
            <a:r>
              <a:t>Cliquez et modifiez le titre</a:t>
            </a:r>
          </a:p>
        </p:txBody>
      </p:sp>
      <p:sp>
        <p:nvSpPr>
          <p:cNvPr id="14" name="Shape 14"/>
          <p:cNvSpPr>
            <a:spLocks noGrp="1"/>
          </p:cNvSpPr>
          <p:nvPr>
            <p:ph type="body" sz="quarter" idx="1"/>
          </p:nvPr>
        </p:nvSpPr>
        <p:spPr>
          <a:xfrm>
            <a:off x="1261164" y="4278795"/>
            <a:ext cx="6778488" cy="696844"/>
          </a:xfrm>
          <a:prstGeom prst="rect">
            <a:avLst/>
          </a:prstGeom>
          <a:extLst>
            <a:ext uri="{C572A759-6A51-4108-AA02-DFA0A04FC94B}">
              <ma14:wrappingTextBoxFlag xmlns:ma14="http://schemas.microsoft.com/office/mac/drawingml/2011/main" xmlns="" val="1"/>
            </a:ext>
          </a:extLst>
        </p:spPr>
        <p:txBody>
          <a:bodyPr>
            <a:normAutofit/>
          </a:bodyPr>
          <a:lstStyle>
            <a:lvl1pPr marL="0" indent="0" algn="ctr">
              <a:buSzTx/>
              <a:buFontTx/>
              <a:buNone/>
              <a:defRPr>
                <a:solidFill>
                  <a:srgbClr val="888888"/>
                </a:solidFill>
                <a:latin typeface="Verdana"/>
                <a:ea typeface="Verdana"/>
                <a:cs typeface="Verdana"/>
                <a:sym typeface="Verdana"/>
              </a:defRPr>
            </a:lvl1pPr>
          </a:lstStyle>
          <a:p>
            <a:r>
              <a:t>Cliquez pour modifier le style des sous-titres du masque</a:t>
            </a:r>
          </a:p>
        </p:txBody>
      </p:sp>
      <p:sp>
        <p:nvSpPr>
          <p:cNvPr id="15" name="Shape 15"/>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006043258"/>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Titre et texte">
    <p:spTree>
      <p:nvGrpSpPr>
        <p:cNvPr id="1" name=""/>
        <p:cNvGrpSpPr/>
        <p:nvPr/>
      </p:nvGrpSpPr>
      <p:grpSpPr>
        <a:xfrm>
          <a:off x="0" y="0"/>
          <a:ext cx="0" cy="0"/>
          <a:chOff x="0" y="0"/>
          <a:chExt cx="0" cy="0"/>
        </a:xfrm>
      </p:grpSpPr>
      <p:pic>
        <p:nvPicPr>
          <p:cNvPr id="32" name="image1.jpg" descr="fond_PPT.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01600"/>
            <a:ext cx="9144000" cy="6680200"/>
          </a:xfrm>
          <a:prstGeom prst="rect">
            <a:avLst/>
          </a:prstGeom>
          <a:ln w="12700">
            <a:miter lim="400000"/>
          </a:ln>
        </p:spPr>
      </p:pic>
      <p:sp>
        <p:nvSpPr>
          <p:cNvPr id="33" name="Shape 33"/>
          <p:cNvSpPr>
            <a:spLocks noGrp="1"/>
          </p:cNvSpPr>
          <p:nvPr>
            <p:ph type="body" sz="quarter" idx="1"/>
          </p:nvPr>
        </p:nvSpPr>
        <p:spPr>
          <a:xfrm>
            <a:off x="2639391" y="0"/>
            <a:ext cx="6504610" cy="231775"/>
          </a:xfrm>
          <a:prstGeom prst="rect">
            <a:avLst/>
          </a:prstGeom>
          <a:extLst>
            <a:ext uri="{C572A759-6A51-4108-AA02-DFA0A04FC94B}">
              <ma14:wrappingTextBoxFlag xmlns:ma14="http://schemas.microsoft.com/office/mac/drawingml/2011/main" xmlns="" val="1"/>
            </a:ext>
          </a:extLst>
        </p:spPr>
        <p:txBody>
          <a:bodyPr>
            <a:normAutofit/>
          </a:bodyPr>
          <a:lstStyle>
            <a:lvl1pPr marL="0" indent="0" algn="r">
              <a:spcBef>
                <a:spcPts val="200"/>
              </a:spcBef>
              <a:buSzTx/>
              <a:buFontTx/>
              <a:buNone/>
              <a:defRPr sz="1000">
                <a:solidFill>
                  <a:srgbClr val="808080"/>
                </a:solidFill>
                <a:latin typeface="Verdana"/>
                <a:ea typeface="Verdana"/>
                <a:cs typeface="Verdana"/>
                <a:sym typeface="Verdana"/>
              </a:defRPr>
            </a:lvl1pPr>
          </a:lstStyle>
          <a:p>
            <a:r>
              <a:t>Object</a:t>
            </a:r>
          </a:p>
        </p:txBody>
      </p:sp>
      <p:sp>
        <p:nvSpPr>
          <p:cNvPr id="34" name="Shape 34"/>
          <p:cNvSpPr>
            <a:spLocks noGrp="1"/>
          </p:cNvSpPr>
          <p:nvPr>
            <p:ph type="body" idx="13"/>
          </p:nvPr>
        </p:nvSpPr>
        <p:spPr>
          <a:xfrm>
            <a:off x="519112" y="2187161"/>
            <a:ext cx="7985126" cy="3952876"/>
          </a:xfrm>
          <a:prstGeom prst="rect">
            <a:avLst/>
          </a:prstGeom>
        </p:spPr>
        <p:txBody>
          <a:bodyPr>
            <a:normAutofit/>
          </a:bodyPr>
          <a:lstStyle/>
          <a:p>
            <a:pPr>
              <a:buClr>
                <a:schemeClr val="accent5"/>
              </a:buClr>
              <a:buFont typeface="Wingdings"/>
              <a:buChar char="◆"/>
              <a:defRPr sz="2000">
                <a:solidFill>
                  <a:schemeClr val="accent5"/>
                </a:solidFill>
                <a:latin typeface="Verdana"/>
                <a:ea typeface="Verdana"/>
                <a:cs typeface="Verdana"/>
                <a:sym typeface="Verdana"/>
              </a:defRPr>
            </a:pPr>
            <a:endParaRPr/>
          </a:p>
        </p:txBody>
      </p:sp>
      <p:sp>
        <p:nvSpPr>
          <p:cNvPr id="35" name="Shape 35"/>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592790981"/>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Deux contenus">
    <p:spTree>
      <p:nvGrpSpPr>
        <p:cNvPr id="1" name=""/>
        <p:cNvGrpSpPr/>
        <p:nvPr/>
      </p:nvGrpSpPr>
      <p:grpSpPr>
        <a:xfrm>
          <a:off x="0" y="0"/>
          <a:ext cx="0" cy="0"/>
          <a:chOff x="0" y="0"/>
          <a:chExt cx="0" cy="0"/>
        </a:xfrm>
      </p:grpSpPr>
      <p:pic>
        <p:nvPicPr>
          <p:cNvPr id="42" name="image1.jpg" descr="fond_PPT.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01600"/>
            <a:ext cx="9144000" cy="6680200"/>
          </a:xfrm>
          <a:prstGeom prst="rect">
            <a:avLst/>
          </a:prstGeom>
          <a:ln w="12700">
            <a:miter lim="400000"/>
          </a:ln>
        </p:spPr>
      </p:pic>
      <p:sp>
        <p:nvSpPr>
          <p:cNvPr id="43" name="Shape 43"/>
          <p:cNvSpPr>
            <a:spLocks noGrp="1"/>
          </p:cNvSpPr>
          <p:nvPr>
            <p:ph type="body" sz="half" idx="1"/>
          </p:nvPr>
        </p:nvSpPr>
        <p:spPr>
          <a:xfrm>
            <a:off x="457200" y="2438364"/>
            <a:ext cx="4435062" cy="3646568"/>
          </a:xfrm>
          <a:prstGeom prst="rect">
            <a:avLst/>
          </a:prstGeom>
          <a:extLst>
            <a:ext uri="{C572A759-6A51-4108-AA02-DFA0A04FC94B}">
              <ma14:wrappingTextBoxFlag xmlns:ma14="http://schemas.microsoft.com/office/mac/drawingml/2011/main" xmlns="" val="1"/>
            </a:ext>
          </a:extLst>
        </p:spPr>
        <p:txBody>
          <a:bodyPr>
            <a:normAutofit/>
          </a:bodyPr>
          <a:lstStyle>
            <a:lvl1pPr marL="0" indent="0">
              <a:buSzTx/>
              <a:buFontTx/>
              <a:buNone/>
              <a:defRPr>
                <a:solidFill>
                  <a:srgbClr val="81BB3B"/>
                </a:solidFill>
                <a:latin typeface="Verdana"/>
                <a:ea typeface="Verdana"/>
                <a:cs typeface="Verdana"/>
                <a:sym typeface="Verdana"/>
              </a:defRPr>
            </a:lvl1pPr>
            <a:lvl2pPr marL="0" indent="0">
              <a:buSzTx/>
              <a:buFontTx/>
              <a:buNone/>
              <a:defRPr>
                <a:solidFill>
                  <a:srgbClr val="81BB3B"/>
                </a:solidFill>
                <a:latin typeface="Verdana"/>
                <a:ea typeface="Verdana"/>
                <a:cs typeface="Verdana"/>
                <a:sym typeface="Verdana"/>
              </a:defRPr>
            </a:lvl2pPr>
          </a:lstStyle>
          <a:p>
            <a:r>
              <a:t>Deuxième niveau</a:t>
            </a:r>
          </a:p>
          <a:p>
            <a:pPr lvl="1"/>
            <a:r>
              <a:t>Troisième niveau</a:t>
            </a:r>
          </a:p>
        </p:txBody>
      </p:sp>
      <p:sp>
        <p:nvSpPr>
          <p:cNvPr id="44" name="Shape 44"/>
          <p:cNvSpPr>
            <a:spLocks noGrp="1"/>
          </p:cNvSpPr>
          <p:nvPr>
            <p:ph type="pic" sz="quarter" idx="13"/>
          </p:nvPr>
        </p:nvSpPr>
        <p:spPr>
          <a:xfrm>
            <a:off x="4969564" y="2933113"/>
            <a:ext cx="4029560" cy="2630489"/>
          </a:xfrm>
          <a:prstGeom prst="rect">
            <a:avLst/>
          </a:prstGeom>
        </p:spPr>
        <p:txBody>
          <a:bodyPr lIns="91439" rIns="91439"/>
          <a:lstStyle/>
          <a:p>
            <a:endParaRPr/>
          </a:p>
        </p:txBody>
      </p:sp>
      <p:sp>
        <p:nvSpPr>
          <p:cNvPr id="45" name="Shape 45"/>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735262826"/>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Comparaison">
    <p:spTree>
      <p:nvGrpSpPr>
        <p:cNvPr id="1" name=""/>
        <p:cNvGrpSpPr/>
        <p:nvPr/>
      </p:nvGrpSpPr>
      <p:grpSpPr>
        <a:xfrm>
          <a:off x="0" y="0"/>
          <a:ext cx="0" cy="0"/>
          <a:chOff x="0" y="0"/>
          <a:chExt cx="0" cy="0"/>
        </a:xfrm>
      </p:grpSpPr>
      <p:sp>
        <p:nvSpPr>
          <p:cNvPr id="52" name="Shape 52"/>
          <p:cNvSpPr>
            <a:spLocks noGrp="1"/>
          </p:cNvSpPr>
          <p:nvPr>
            <p:ph type="pic" sz="half" idx="13"/>
          </p:nvPr>
        </p:nvSpPr>
        <p:spPr>
          <a:xfrm>
            <a:off x="1236525" y="1943513"/>
            <a:ext cx="6704012" cy="3533776"/>
          </a:xfrm>
          <a:prstGeom prst="rect">
            <a:avLst/>
          </a:prstGeom>
        </p:spPr>
        <p:txBody>
          <a:bodyPr lIns="91439" rIns="91439"/>
          <a:lstStyle/>
          <a:p>
            <a:endParaRPr/>
          </a:p>
        </p:txBody>
      </p:sp>
      <p:sp>
        <p:nvSpPr>
          <p:cNvPr id="53" name="Shape 53"/>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315185926"/>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Vide">
    <p:spTree>
      <p:nvGrpSpPr>
        <p:cNvPr id="1" name=""/>
        <p:cNvGrpSpPr/>
        <p:nvPr/>
      </p:nvGrpSpPr>
      <p:grpSpPr>
        <a:xfrm>
          <a:off x="0" y="0"/>
          <a:ext cx="0" cy="0"/>
          <a:chOff x="0" y="0"/>
          <a:chExt cx="0" cy="0"/>
        </a:xfrm>
      </p:grpSpPr>
      <p:pic>
        <p:nvPicPr>
          <p:cNvPr id="60" name="image1.jpg" descr="fond_PPT.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01600"/>
            <a:ext cx="9144000" cy="6680200"/>
          </a:xfrm>
          <a:prstGeom prst="rect">
            <a:avLst/>
          </a:prstGeom>
          <a:ln w="12700">
            <a:miter lim="400000"/>
          </a:ln>
        </p:spPr>
      </p:pic>
      <p:sp>
        <p:nvSpPr>
          <p:cNvPr id="61" name="Shape 61"/>
          <p:cNvSpPr>
            <a:spLocks noGrp="1"/>
          </p:cNvSpPr>
          <p:nvPr>
            <p:ph type="body" sz="quarter" idx="1"/>
          </p:nvPr>
        </p:nvSpPr>
        <p:spPr>
          <a:xfrm>
            <a:off x="2639391" y="0"/>
            <a:ext cx="6504610" cy="231775"/>
          </a:xfrm>
          <a:prstGeom prst="rect">
            <a:avLst/>
          </a:prstGeom>
          <a:extLst>
            <a:ext uri="{C572A759-6A51-4108-AA02-DFA0A04FC94B}">
              <ma14:wrappingTextBoxFlag xmlns:ma14="http://schemas.microsoft.com/office/mac/drawingml/2011/main" xmlns="" val="1"/>
            </a:ext>
          </a:extLst>
        </p:spPr>
        <p:txBody>
          <a:bodyPr>
            <a:normAutofit/>
          </a:bodyPr>
          <a:lstStyle>
            <a:lvl1pPr marL="0" indent="0" algn="r">
              <a:spcBef>
                <a:spcPts val="200"/>
              </a:spcBef>
              <a:buSzTx/>
              <a:buFontTx/>
              <a:buNone/>
              <a:defRPr sz="1000">
                <a:solidFill>
                  <a:srgbClr val="808080"/>
                </a:solidFill>
                <a:latin typeface="Verdana"/>
                <a:ea typeface="Verdana"/>
                <a:cs typeface="Verdana"/>
                <a:sym typeface="Verdana"/>
              </a:defRPr>
            </a:lvl1pPr>
          </a:lstStyle>
          <a:p>
            <a:r>
              <a:t>Object</a:t>
            </a:r>
          </a:p>
        </p:txBody>
      </p:sp>
      <p:sp>
        <p:nvSpPr>
          <p:cNvPr id="62" name="Shape 62"/>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225457840"/>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1_Diapositive de titre">
    <p:spTree>
      <p:nvGrpSpPr>
        <p:cNvPr id="1" name=""/>
        <p:cNvGrpSpPr/>
        <p:nvPr/>
      </p:nvGrpSpPr>
      <p:grpSpPr>
        <a:xfrm>
          <a:off x="0" y="0"/>
          <a:ext cx="0" cy="0"/>
          <a:chOff x="0" y="0"/>
          <a:chExt cx="0" cy="0"/>
        </a:xfrm>
      </p:grpSpPr>
      <p:pic>
        <p:nvPicPr>
          <p:cNvPr id="69" name="image4.jpg" descr="Tourisme à vélo_fon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8938"/>
            <a:ext cx="9144000" cy="6469063"/>
          </a:xfrm>
          <a:prstGeom prst="rect">
            <a:avLst/>
          </a:prstGeom>
          <a:ln w="12700">
            <a:miter lim="400000"/>
          </a:ln>
        </p:spPr>
      </p:pic>
      <p:sp>
        <p:nvSpPr>
          <p:cNvPr id="70" name="Shape 70"/>
          <p:cNvSpPr>
            <a:spLocks noGrp="1"/>
          </p:cNvSpPr>
          <p:nvPr>
            <p:ph type="title"/>
          </p:nvPr>
        </p:nvSpPr>
        <p:spPr>
          <a:xfrm>
            <a:off x="2133600" y="2286000"/>
            <a:ext cx="6324600" cy="1143000"/>
          </a:xfrm>
          <a:prstGeom prst="rect">
            <a:avLst/>
          </a:prstGeom>
          <a:extLst>
            <a:ext uri="{C572A759-6A51-4108-AA02-DFA0A04FC94B}">
              <ma14:wrappingTextBoxFlag xmlns:ma14="http://schemas.microsoft.com/office/mac/drawingml/2011/main" xmlns="" val="1"/>
            </a:ext>
          </a:extLst>
        </p:spPr>
        <p:txBody>
          <a:bodyPr>
            <a:normAutofit/>
          </a:bodyPr>
          <a:lstStyle>
            <a:lvl1pPr defTabSz="914400">
              <a:defRPr sz="3600" b="1">
                <a:effectLst>
                  <a:outerShdw blurRad="38100" dist="38100" dir="2700000" rotWithShape="0">
                    <a:srgbClr val="C0C0C0"/>
                  </a:outerShdw>
                </a:effectLst>
                <a:latin typeface="Arial"/>
                <a:ea typeface="Arial"/>
                <a:cs typeface="Arial"/>
                <a:sym typeface="Arial"/>
              </a:defRPr>
            </a:lvl1pPr>
          </a:lstStyle>
          <a:p>
            <a:r>
              <a:t>Cliquez et modifiez le titre</a:t>
            </a:r>
          </a:p>
        </p:txBody>
      </p:sp>
      <p:sp>
        <p:nvSpPr>
          <p:cNvPr id="71" name="Shape 71"/>
          <p:cNvSpPr>
            <a:spLocks noGrp="1"/>
          </p:cNvSpPr>
          <p:nvPr>
            <p:ph type="body" sz="quarter" idx="1"/>
          </p:nvPr>
        </p:nvSpPr>
        <p:spPr>
          <a:xfrm>
            <a:off x="2133600" y="3733800"/>
            <a:ext cx="6324600" cy="914400"/>
          </a:xfrm>
          <a:prstGeom prst="rect">
            <a:avLst/>
          </a:prstGeom>
          <a:extLst>
            <a:ext uri="{C572A759-6A51-4108-AA02-DFA0A04FC94B}">
              <ma14:wrappingTextBoxFlag xmlns:ma14="http://schemas.microsoft.com/office/mac/drawingml/2011/main" xmlns="" val="1"/>
            </a:ext>
          </a:extLst>
        </p:spPr>
        <p:txBody>
          <a:bodyPr>
            <a:normAutofit/>
          </a:bodyPr>
          <a:lstStyle>
            <a:lvl1pPr marL="0" indent="0" algn="ctr" defTabSz="914400">
              <a:lnSpc>
                <a:spcPct val="100000"/>
              </a:lnSpc>
              <a:spcBef>
                <a:spcPts val="0"/>
              </a:spcBef>
              <a:buSzTx/>
              <a:buFontTx/>
              <a:buNone/>
              <a:defRPr sz="1600">
                <a:latin typeface="Arial"/>
                <a:ea typeface="Arial"/>
                <a:cs typeface="Arial"/>
                <a:sym typeface="Arial"/>
              </a:defRPr>
            </a:lvl1pPr>
          </a:lstStyle>
          <a:p>
            <a:r>
              <a:t>Cliquez pour modifier le style des sous-titres du masque</a:t>
            </a:r>
          </a:p>
        </p:txBody>
      </p:sp>
      <p:sp>
        <p:nvSpPr>
          <p:cNvPr id="72" name="Shape 72"/>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782360553"/>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Titre et contenu">
    <p:spTree>
      <p:nvGrpSpPr>
        <p:cNvPr id="1" name=""/>
        <p:cNvGrpSpPr/>
        <p:nvPr/>
      </p:nvGrpSpPr>
      <p:grpSpPr>
        <a:xfrm>
          <a:off x="0" y="0"/>
          <a:ext cx="0" cy="0"/>
          <a:chOff x="0" y="0"/>
          <a:chExt cx="0" cy="0"/>
        </a:xfrm>
      </p:grpSpPr>
      <p:pic>
        <p:nvPicPr>
          <p:cNvPr id="79" name="image3.jpg" descr="fond-sansphot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8938"/>
            <a:ext cx="9144000" cy="6469063"/>
          </a:xfrm>
          <a:prstGeom prst="rect">
            <a:avLst/>
          </a:prstGeom>
          <a:ln w="12700">
            <a:miter lim="400000"/>
          </a:ln>
        </p:spPr>
      </p:pic>
      <p:sp>
        <p:nvSpPr>
          <p:cNvPr id="80" name="Shape 80"/>
          <p:cNvSpPr/>
          <p:nvPr/>
        </p:nvSpPr>
        <p:spPr>
          <a:xfrm>
            <a:off x="4716462" y="1773238"/>
            <a:ext cx="4427538" cy="274638"/>
          </a:xfrm>
          <a:prstGeom prst="rect">
            <a:avLst/>
          </a:prstGeom>
          <a:solidFill>
            <a:srgbClr val="CB4059"/>
          </a:solidFill>
          <a:ln w="12700">
            <a:miter lim="400000"/>
          </a:ln>
        </p:spPr>
        <p:txBody>
          <a:bodyPr lIns="45719" rIns="45719"/>
          <a:lstStyle/>
          <a:p>
            <a:pPr>
              <a:defRPr sz="1200">
                <a:solidFill>
                  <a:srgbClr val="FFFFFF"/>
                </a:solidFill>
                <a:latin typeface="Arial"/>
                <a:ea typeface="Arial"/>
                <a:cs typeface="Arial"/>
                <a:sym typeface="Arial"/>
              </a:defRPr>
            </a:pPr>
            <a:endParaRPr/>
          </a:p>
        </p:txBody>
      </p:sp>
      <p:sp>
        <p:nvSpPr>
          <p:cNvPr id="81" name="Shape 81"/>
          <p:cNvSpPr>
            <a:spLocks noGrp="1"/>
          </p:cNvSpPr>
          <p:nvPr>
            <p:ph type="title"/>
          </p:nvPr>
        </p:nvSpPr>
        <p:spPr>
          <a:xfrm>
            <a:off x="4716462" y="1700213"/>
            <a:ext cx="4173538" cy="433388"/>
          </a:xfrm>
          <a:prstGeom prst="rect">
            <a:avLst/>
          </a:prstGeom>
          <a:extLst>
            <a:ext uri="{C572A759-6A51-4108-AA02-DFA0A04FC94B}">
              <ma14:wrappingTextBoxFlag xmlns:ma14="http://schemas.microsoft.com/office/mac/drawingml/2011/main" xmlns="" val="1"/>
            </a:ext>
          </a:extLst>
        </p:spPr>
        <p:txBody>
          <a:bodyPr>
            <a:normAutofit/>
          </a:bodyPr>
          <a:lstStyle>
            <a:lvl1pPr algn="l" defTabSz="914400">
              <a:defRPr sz="1400" b="1">
                <a:solidFill>
                  <a:srgbClr val="FFFFFF"/>
                </a:solidFill>
                <a:latin typeface="Arial"/>
                <a:ea typeface="Arial"/>
                <a:cs typeface="Arial"/>
                <a:sym typeface="Arial"/>
              </a:defRPr>
            </a:lvl1pPr>
          </a:lstStyle>
          <a:p>
            <a:r>
              <a:t>Modifiez le style du titre</a:t>
            </a:r>
          </a:p>
        </p:txBody>
      </p:sp>
      <p:sp>
        <p:nvSpPr>
          <p:cNvPr id="82" name="Shape 82"/>
          <p:cNvSpPr>
            <a:spLocks noGrp="1"/>
          </p:cNvSpPr>
          <p:nvPr>
            <p:ph type="body" idx="1"/>
          </p:nvPr>
        </p:nvSpPr>
        <p:spPr>
          <a:xfrm>
            <a:off x="755650" y="2349500"/>
            <a:ext cx="7772400" cy="3751263"/>
          </a:xfrm>
          <a:prstGeom prst="rect">
            <a:avLst/>
          </a:prstGeom>
          <a:extLst>
            <a:ext uri="{C572A759-6A51-4108-AA02-DFA0A04FC94B}">
              <ma14:wrappingTextBoxFlag xmlns:ma14="http://schemas.microsoft.com/office/mac/drawingml/2011/main" xmlns="" val="1"/>
            </a:ext>
          </a:extLst>
        </p:spPr>
        <p:txBody>
          <a:bodyPr>
            <a:normAutofit/>
          </a:bodyPr>
          <a:lstStyle>
            <a:lvl1pPr marL="0" indent="0" defTabSz="914400">
              <a:lnSpc>
                <a:spcPct val="100000"/>
              </a:lnSpc>
              <a:spcBef>
                <a:spcPts val="0"/>
              </a:spcBef>
              <a:buFontTx/>
              <a:buBlip>
                <a:blip r:embed="rId3"/>
              </a:buBlip>
              <a:defRPr sz="2000">
                <a:latin typeface="Arial"/>
                <a:ea typeface="Arial"/>
                <a:cs typeface="Arial"/>
                <a:sym typeface="Arial"/>
              </a:defRPr>
            </a:lvl1pPr>
            <a:lvl2pPr marL="814387" indent="-357187" defTabSz="914400">
              <a:lnSpc>
                <a:spcPct val="100000"/>
              </a:lnSpc>
              <a:spcBef>
                <a:spcPts val="0"/>
              </a:spcBef>
              <a:buFontTx/>
              <a:buChar char="▪"/>
              <a:defRPr sz="2000">
                <a:latin typeface="Arial"/>
                <a:ea typeface="Arial"/>
                <a:cs typeface="Arial"/>
                <a:sym typeface="Arial"/>
              </a:defRPr>
            </a:lvl2pPr>
            <a:lvl3pPr marL="1240971" indent="-326571" defTabSz="914400">
              <a:lnSpc>
                <a:spcPct val="100000"/>
              </a:lnSpc>
              <a:spcBef>
                <a:spcPts val="0"/>
              </a:spcBef>
              <a:buFontTx/>
              <a:defRPr sz="2000">
                <a:latin typeface="Arial"/>
                <a:ea typeface="Arial"/>
                <a:cs typeface="Arial"/>
                <a:sym typeface="Arial"/>
              </a:defRPr>
            </a:lvl3pPr>
            <a:lvl4pPr marL="1600200" indent="-228600" defTabSz="914400">
              <a:lnSpc>
                <a:spcPct val="100000"/>
              </a:lnSpc>
              <a:spcBef>
                <a:spcPts val="0"/>
              </a:spcBef>
              <a:buFontTx/>
              <a:defRPr sz="2000">
                <a:latin typeface="Arial"/>
                <a:ea typeface="Arial"/>
                <a:cs typeface="Arial"/>
                <a:sym typeface="Arial"/>
              </a:defRPr>
            </a:lvl4pPr>
            <a:lvl5pPr marL="2057400" indent="-228600" defTabSz="914400">
              <a:lnSpc>
                <a:spcPct val="100000"/>
              </a:lnSpc>
              <a:spcBef>
                <a:spcPts val="0"/>
              </a:spcBef>
              <a:buFontTx/>
              <a:defRPr sz="2000">
                <a:latin typeface="Arial"/>
                <a:ea typeface="Arial"/>
                <a:cs typeface="Arial"/>
                <a:sym typeface="Arial"/>
              </a:defRPr>
            </a:lvl5pPr>
          </a:lstStyle>
          <a:p>
            <a:r>
              <a:t>Modifier les styles du texte du masque</a:t>
            </a:r>
          </a:p>
          <a:p>
            <a:pPr lvl="1"/>
            <a:r>
              <a:t>Deuxième niveau</a:t>
            </a:r>
          </a:p>
          <a:p>
            <a:pPr lvl="2"/>
            <a:r>
              <a:t>Troisième niveau</a:t>
            </a:r>
          </a:p>
          <a:p>
            <a:pPr lvl="3"/>
            <a:r>
              <a:t>Quatrième niveau</a:t>
            </a:r>
          </a:p>
          <a:p>
            <a:pPr lvl="4"/>
            <a:r>
              <a:t>Cinquième niveau</a:t>
            </a:r>
          </a:p>
        </p:txBody>
      </p:sp>
      <p:sp>
        <p:nvSpPr>
          <p:cNvPr id="83" name="Shape 83"/>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001722258"/>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Titre de section">
    <p:spTree>
      <p:nvGrpSpPr>
        <p:cNvPr id="1" name=""/>
        <p:cNvGrpSpPr/>
        <p:nvPr/>
      </p:nvGrpSpPr>
      <p:grpSpPr>
        <a:xfrm>
          <a:off x="0" y="0"/>
          <a:ext cx="0" cy="0"/>
          <a:chOff x="0" y="0"/>
          <a:chExt cx="0" cy="0"/>
        </a:xfrm>
      </p:grpSpPr>
      <p:pic>
        <p:nvPicPr>
          <p:cNvPr id="90" name="image3.jpg" descr="fond-sansphot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8938"/>
            <a:ext cx="9144000" cy="6469063"/>
          </a:xfrm>
          <a:prstGeom prst="rect">
            <a:avLst/>
          </a:prstGeom>
          <a:ln w="12700">
            <a:miter lim="400000"/>
          </a:ln>
        </p:spPr>
      </p:pic>
      <p:sp>
        <p:nvSpPr>
          <p:cNvPr id="91" name="Shape 91"/>
          <p:cNvSpPr/>
          <p:nvPr/>
        </p:nvSpPr>
        <p:spPr>
          <a:xfrm>
            <a:off x="4716462" y="1773238"/>
            <a:ext cx="4427538" cy="274638"/>
          </a:xfrm>
          <a:prstGeom prst="rect">
            <a:avLst/>
          </a:prstGeom>
          <a:solidFill>
            <a:srgbClr val="CB4059"/>
          </a:solidFill>
          <a:ln w="12700">
            <a:miter lim="400000"/>
          </a:ln>
        </p:spPr>
        <p:txBody>
          <a:bodyPr lIns="45719" rIns="45719"/>
          <a:lstStyle/>
          <a:p>
            <a:pPr>
              <a:defRPr sz="1200">
                <a:solidFill>
                  <a:srgbClr val="FFFFFF"/>
                </a:solidFill>
                <a:latin typeface="Arial"/>
                <a:ea typeface="Arial"/>
                <a:cs typeface="Arial"/>
                <a:sym typeface="Arial"/>
              </a:defRPr>
            </a:pPr>
            <a:endParaRPr/>
          </a:p>
        </p:txBody>
      </p:sp>
      <p:sp>
        <p:nvSpPr>
          <p:cNvPr id="92" name="Shape 92"/>
          <p:cNvSpPr>
            <a:spLocks noGrp="1"/>
          </p:cNvSpPr>
          <p:nvPr>
            <p:ph type="title"/>
          </p:nvPr>
        </p:nvSpPr>
        <p:spPr>
          <a:xfrm>
            <a:off x="623887" y="1709738"/>
            <a:ext cx="7886701" cy="2852737"/>
          </a:xfrm>
          <a:prstGeom prst="rect">
            <a:avLst/>
          </a:prstGeom>
          <a:extLst>
            <a:ext uri="{C572A759-6A51-4108-AA02-DFA0A04FC94B}">
              <ma14:wrappingTextBoxFlag xmlns:ma14="http://schemas.microsoft.com/office/mac/drawingml/2011/main" xmlns="" val="1"/>
            </a:ext>
          </a:extLst>
        </p:spPr>
        <p:txBody>
          <a:bodyPr anchor="b">
            <a:normAutofit/>
          </a:bodyPr>
          <a:lstStyle>
            <a:lvl1pPr algn="l" defTabSz="914400">
              <a:defRPr sz="6000" b="1">
                <a:solidFill>
                  <a:srgbClr val="FFFFFF"/>
                </a:solidFill>
                <a:latin typeface="Arial"/>
                <a:ea typeface="Arial"/>
                <a:cs typeface="Arial"/>
                <a:sym typeface="Arial"/>
              </a:defRPr>
            </a:lvl1pPr>
          </a:lstStyle>
          <a:p>
            <a:r>
              <a:t>Modifiez le style du titre</a:t>
            </a:r>
          </a:p>
        </p:txBody>
      </p:sp>
      <p:sp>
        <p:nvSpPr>
          <p:cNvPr id="93" name="Shape 93"/>
          <p:cNvSpPr>
            <a:spLocks noGrp="1"/>
          </p:cNvSpPr>
          <p:nvPr>
            <p:ph type="body" sz="quarter" idx="1"/>
          </p:nvPr>
        </p:nvSpPr>
        <p:spPr>
          <a:xfrm>
            <a:off x="623887" y="4589462"/>
            <a:ext cx="7886701" cy="1500188"/>
          </a:xfrm>
          <a:prstGeom prst="rect">
            <a:avLst/>
          </a:prstGeom>
          <a:extLst>
            <a:ext uri="{C572A759-6A51-4108-AA02-DFA0A04FC94B}">
              <ma14:wrappingTextBoxFlag xmlns:ma14="http://schemas.microsoft.com/office/mac/drawingml/2011/main" xmlns="" val="1"/>
            </a:ext>
          </a:extLst>
        </p:spPr>
        <p:txBody>
          <a:bodyPr>
            <a:normAutofit/>
          </a:bodyPr>
          <a:lstStyle>
            <a:lvl1pPr marL="0" indent="0" defTabSz="914400">
              <a:lnSpc>
                <a:spcPct val="100000"/>
              </a:lnSpc>
              <a:spcBef>
                <a:spcPts val="0"/>
              </a:spcBef>
              <a:buSzTx/>
              <a:buFontTx/>
              <a:buNone/>
              <a:defRPr sz="2400">
                <a:latin typeface="Arial"/>
                <a:ea typeface="Arial"/>
                <a:cs typeface="Arial"/>
                <a:sym typeface="Arial"/>
              </a:defRPr>
            </a:lvl1pPr>
          </a:lstStyle>
          <a:p>
            <a:r>
              <a:t>Modifier les styles du texte du masque</a:t>
            </a:r>
          </a:p>
        </p:txBody>
      </p:sp>
      <p:sp>
        <p:nvSpPr>
          <p:cNvPr id="94" name="Shape 94"/>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779020855"/>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1_Deux contenus">
    <p:spTree>
      <p:nvGrpSpPr>
        <p:cNvPr id="1" name=""/>
        <p:cNvGrpSpPr/>
        <p:nvPr/>
      </p:nvGrpSpPr>
      <p:grpSpPr>
        <a:xfrm>
          <a:off x="0" y="0"/>
          <a:ext cx="0" cy="0"/>
          <a:chOff x="0" y="0"/>
          <a:chExt cx="0" cy="0"/>
        </a:xfrm>
      </p:grpSpPr>
      <p:pic>
        <p:nvPicPr>
          <p:cNvPr id="101" name="image3.jpg" descr="fond-sansphot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8938"/>
            <a:ext cx="9144000" cy="6469063"/>
          </a:xfrm>
          <a:prstGeom prst="rect">
            <a:avLst/>
          </a:prstGeom>
          <a:ln w="12700">
            <a:miter lim="400000"/>
          </a:ln>
        </p:spPr>
      </p:pic>
      <p:sp>
        <p:nvSpPr>
          <p:cNvPr id="102" name="Shape 102"/>
          <p:cNvSpPr/>
          <p:nvPr/>
        </p:nvSpPr>
        <p:spPr>
          <a:xfrm>
            <a:off x="4716462" y="1773238"/>
            <a:ext cx="4427538" cy="274638"/>
          </a:xfrm>
          <a:prstGeom prst="rect">
            <a:avLst/>
          </a:prstGeom>
          <a:solidFill>
            <a:srgbClr val="CB4059"/>
          </a:solidFill>
          <a:ln w="12700">
            <a:miter lim="400000"/>
          </a:ln>
        </p:spPr>
        <p:txBody>
          <a:bodyPr lIns="45719" rIns="45719"/>
          <a:lstStyle/>
          <a:p>
            <a:pPr>
              <a:defRPr sz="1200">
                <a:solidFill>
                  <a:srgbClr val="FFFFFF"/>
                </a:solidFill>
                <a:latin typeface="Arial"/>
                <a:ea typeface="Arial"/>
                <a:cs typeface="Arial"/>
                <a:sym typeface="Arial"/>
              </a:defRPr>
            </a:pPr>
            <a:endParaRPr/>
          </a:p>
        </p:txBody>
      </p:sp>
      <p:sp>
        <p:nvSpPr>
          <p:cNvPr id="103" name="Shape 103"/>
          <p:cNvSpPr>
            <a:spLocks noGrp="1"/>
          </p:cNvSpPr>
          <p:nvPr>
            <p:ph type="title"/>
          </p:nvPr>
        </p:nvSpPr>
        <p:spPr>
          <a:xfrm>
            <a:off x="4716462" y="1700213"/>
            <a:ext cx="4173538" cy="433388"/>
          </a:xfrm>
          <a:prstGeom prst="rect">
            <a:avLst/>
          </a:prstGeom>
          <a:extLst>
            <a:ext uri="{C572A759-6A51-4108-AA02-DFA0A04FC94B}">
              <ma14:wrappingTextBoxFlag xmlns:ma14="http://schemas.microsoft.com/office/mac/drawingml/2011/main" xmlns="" val="1"/>
            </a:ext>
          </a:extLst>
        </p:spPr>
        <p:txBody>
          <a:bodyPr>
            <a:normAutofit/>
          </a:bodyPr>
          <a:lstStyle>
            <a:lvl1pPr algn="l" defTabSz="914400">
              <a:defRPr sz="1400" b="1">
                <a:solidFill>
                  <a:srgbClr val="FFFFFF"/>
                </a:solidFill>
                <a:latin typeface="Arial"/>
                <a:ea typeface="Arial"/>
                <a:cs typeface="Arial"/>
                <a:sym typeface="Arial"/>
              </a:defRPr>
            </a:lvl1pPr>
          </a:lstStyle>
          <a:p>
            <a:r>
              <a:t>Modifiez le style du titre</a:t>
            </a:r>
          </a:p>
        </p:txBody>
      </p:sp>
      <p:sp>
        <p:nvSpPr>
          <p:cNvPr id="104" name="Shape 104"/>
          <p:cNvSpPr>
            <a:spLocks noGrp="1"/>
          </p:cNvSpPr>
          <p:nvPr>
            <p:ph type="body" sz="half" idx="1"/>
          </p:nvPr>
        </p:nvSpPr>
        <p:spPr>
          <a:xfrm>
            <a:off x="755650" y="2349500"/>
            <a:ext cx="3810000" cy="3751263"/>
          </a:xfrm>
          <a:prstGeom prst="rect">
            <a:avLst/>
          </a:prstGeom>
          <a:extLst>
            <a:ext uri="{C572A759-6A51-4108-AA02-DFA0A04FC94B}">
              <ma14:wrappingTextBoxFlag xmlns:ma14="http://schemas.microsoft.com/office/mac/drawingml/2011/main" xmlns="" val="1"/>
            </a:ext>
          </a:extLst>
        </p:spPr>
        <p:txBody>
          <a:bodyPr>
            <a:normAutofit/>
          </a:bodyPr>
          <a:lstStyle>
            <a:lvl1pPr marL="0" indent="0" defTabSz="914400">
              <a:lnSpc>
                <a:spcPct val="100000"/>
              </a:lnSpc>
              <a:spcBef>
                <a:spcPts val="0"/>
              </a:spcBef>
              <a:buFontTx/>
              <a:buBlip>
                <a:blip r:embed="rId3"/>
              </a:buBlip>
              <a:defRPr sz="2000">
                <a:latin typeface="Arial"/>
                <a:ea typeface="Arial"/>
                <a:cs typeface="Arial"/>
                <a:sym typeface="Arial"/>
              </a:defRPr>
            </a:lvl1pPr>
            <a:lvl2pPr marL="814387" indent="-357187" defTabSz="914400">
              <a:lnSpc>
                <a:spcPct val="100000"/>
              </a:lnSpc>
              <a:spcBef>
                <a:spcPts val="0"/>
              </a:spcBef>
              <a:buFontTx/>
              <a:buChar char="▪"/>
              <a:defRPr sz="2000">
                <a:latin typeface="Arial"/>
                <a:ea typeface="Arial"/>
                <a:cs typeface="Arial"/>
                <a:sym typeface="Arial"/>
              </a:defRPr>
            </a:lvl2pPr>
            <a:lvl3pPr marL="1240971" indent="-326571" defTabSz="914400">
              <a:lnSpc>
                <a:spcPct val="100000"/>
              </a:lnSpc>
              <a:spcBef>
                <a:spcPts val="0"/>
              </a:spcBef>
              <a:buFontTx/>
              <a:defRPr sz="2000">
                <a:latin typeface="Arial"/>
                <a:ea typeface="Arial"/>
                <a:cs typeface="Arial"/>
                <a:sym typeface="Arial"/>
              </a:defRPr>
            </a:lvl3pPr>
            <a:lvl4pPr marL="1600200" indent="-228600" defTabSz="914400">
              <a:lnSpc>
                <a:spcPct val="100000"/>
              </a:lnSpc>
              <a:spcBef>
                <a:spcPts val="0"/>
              </a:spcBef>
              <a:buFontTx/>
              <a:defRPr sz="2000">
                <a:latin typeface="Arial"/>
                <a:ea typeface="Arial"/>
                <a:cs typeface="Arial"/>
                <a:sym typeface="Arial"/>
              </a:defRPr>
            </a:lvl4pPr>
            <a:lvl5pPr marL="2057400" indent="-228600" defTabSz="914400">
              <a:lnSpc>
                <a:spcPct val="100000"/>
              </a:lnSpc>
              <a:spcBef>
                <a:spcPts val="0"/>
              </a:spcBef>
              <a:buFontTx/>
              <a:defRPr sz="2000">
                <a:latin typeface="Arial"/>
                <a:ea typeface="Arial"/>
                <a:cs typeface="Arial"/>
                <a:sym typeface="Arial"/>
              </a:defRPr>
            </a:lvl5pPr>
          </a:lstStyle>
          <a:p>
            <a:r>
              <a:t>Modifier les styles du texte du masque</a:t>
            </a:r>
          </a:p>
          <a:p>
            <a:pPr lvl="1"/>
            <a:r>
              <a:t>Deuxième niveau</a:t>
            </a:r>
          </a:p>
          <a:p>
            <a:pPr lvl="2"/>
            <a:r>
              <a:t>Troisième niveau</a:t>
            </a:r>
          </a:p>
          <a:p>
            <a:pPr lvl="3"/>
            <a:r>
              <a:t>Quatrième niveau</a:t>
            </a:r>
          </a:p>
          <a:p>
            <a:pPr lvl="4"/>
            <a:r>
              <a:t>Cinquième niveau</a:t>
            </a:r>
          </a:p>
        </p:txBody>
      </p:sp>
      <p:sp>
        <p:nvSpPr>
          <p:cNvPr id="105" name="Shape 105"/>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415048532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ZoneTexte 15"/>
          <p:cNvSpPr txBox="1">
            <a:spLocks noChangeArrowheads="1"/>
          </p:cNvSpPr>
          <p:nvPr/>
        </p:nvSpPr>
        <p:spPr bwMode="auto">
          <a:xfrm>
            <a:off x="3221038" y="55563"/>
            <a:ext cx="58674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914400" eaLnBrk="1" hangingPunct="1">
              <a:buFont typeface="Arial" charset="0"/>
              <a:buNone/>
            </a:pPr>
            <a:r>
              <a:rPr lang="fr-FR" sz="1000">
                <a:solidFill>
                  <a:srgbClr val="808080"/>
                </a:solidFill>
                <a:latin typeface="Verdana" charset="0"/>
                <a:cs typeface="Verdana" charset="0"/>
              </a:rPr>
              <a:t>Titre présentation – date</a:t>
            </a:r>
            <a:endParaRPr lang="fr-FR" sz="1000">
              <a:solidFill>
                <a:srgbClr val="FF0000"/>
              </a:solidFill>
              <a:latin typeface="Verdana" charset="0"/>
              <a:cs typeface="Verdana" charset="0"/>
            </a:endParaRPr>
          </a:p>
        </p:txBody>
      </p:sp>
      <p:sp>
        <p:nvSpPr>
          <p:cNvPr id="4" name="Rectangle 3"/>
          <p:cNvSpPr>
            <a:spLocks noChangeArrowheads="1"/>
          </p:cNvSpPr>
          <p:nvPr/>
        </p:nvSpPr>
        <p:spPr bwMode="auto">
          <a:xfrm>
            <a:off x="3511550" y="5564188"/>
            <a:ext cx="2141538"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spcBef>
                <a:spcPct val="50000"/>
              </a:spcBef>
              <a:buFont typeface="Arial" charset="0"/>
              <a:buNone/>
            </a:pPr>
            <a:r>
              <a:rPr lang="fr-FR" sz="1000" i="1">
                <a:solidFill>
                  <a:srgbClr val="7F7F7F"/>
                </a:solidFill>
                <a:latin typeface="Verdana" charset="0"/>
                <a:cs typeface="Verdana" charset="0"/>
              </a:rPr>
              <a:t>Légende de la photo si besoin</a:t>
            </a:r>
          </a:p>
        </p:txBody>
      </p:sp>
      <p:sp>
        <p:nvSpPr>
          <p:cNvPr id="12" name="Espace réservé pour une image  11"/>
          <p:cNvSpPr>
            <a:spLocks noGrp="1"/>
          </p:cNvSpPr>
          <p:nvPr>
            <p:ph type="pic" sz="quarter" idx="10"/>
          </p:nvPr>
        </p:nvSpPr>
        <p:spPr>
          <a:xfrm>
            <a:off x="1236525" y="1943514"/>
            <a:ext cx="6704012" cy="3533775"/>
          </a:xfrm>
          <a:prstGeom prst="rect">
            <a:avLst/>
          </a:prstGeom>
        </p:spPr>
        <p:txBody>
          <a:bodyPr vert="horz"/>
          <a:lstStyle>
            <a:lvl1pPr marL="0" indent="0" algn="ctr">
              <a:buNone/>
              <a:defRPr baseline="0"/>
            </a:lvl1pPr>
          </a:lstStyle>
          <a:p>
            <a:pPr lvl="0"/>
            <a:r>
              <a:rPr lang="fr-FR" noProof="0"/>
              <a:t>Faire glisser l'image vers l'espace réservé ou cliquer sur l'icône pour l'ajouter</a:t>
            </a:r>
            <a:endParaRPr lang="fr-FR" noProof="0" dirty="0"/>
          </a:p>
        </p:txBody>
      </p:sp>
    </p:spTree>
    <p:extLst>
      <p:ext uri="{BB962C8B-B14F-4D97-AF65-F5344CB8AC3E}">
        <p14:creationId xmlns:p14="http://schemas.microsoft.com/office/powerpoint/2010/main" val="13666288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1_Comparaison">
    <p:spTree>
      <p:nvGrpSpPr>
        <p:cNvPr id="1" name=""/>
        <p:cNvGrpSpPr/>
        <p:nvPr/>
      </p:nvGrpSpPr>
      <p:grpSpPr>
        <a:xfrm>
          <a:off x="0" y="0"/>
          <a:ext cx="0" cy="0"/>
          <a:chOff x="0" y="0"/>
          <a:chExt cx="0" cy="0"/>
        </a:xfrm>
      </p:grpSpPr>
      <p:pic>
        <p:nvPicPr>
          <p:cNvPr id="112" name="image3.jpg" descr="fond-sansphot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8938"/>
            <a:ext cx="9144000" cy="6469063"/>
          </a:xfrm>
          <a:prstGeom prst="rect">
            <a:avLst/>
          </a:prstGeom>
          <a:ln w="12700">
            <a:miter lim="400000"/>
          </a:ln>
        </p:spPr>
      </p:pic>
      <p:sp>
        <p:nvSpPr>
          <p:cNvPr id="113" name="Shape 113"/>
          <p:cNvSpPr/>
          <p:nvPr/>
        </p:nvSpPr>
        <p:spPr>
          <a:xfrm>
            <a:off x="4716462" y="1773238"/>
            <a:ext cx="4427538" cy="274638"/>
          </a:xfrm>
          <a:prstGeom prst="rect">
            <a:avLst/>
          </a:prstGeom>
          <a:solidFill>
            <a:srgbClr val="CB4059"/>
          </a:solidFill>
          <a:ln w="12700">
            <a:miter lim="400000"/>
          </a:ln>
        </p:spPr>
        <p:txBody>
          <a:bodyPr lIns="45719" rIns="45719"/>
          <a:lstStyle/>
          <a:p>
            <a:pPr>
              <a:defRPr sz="1200">
                <a:solidFill>
                  <a:srgbClr val="FFFFFF"/>
                </a:solidFill>
                <a:latin typeface="Arial"/>
                <a:ea typeface="Arial"/>
                <a:cs typeface="Arial"/>
                <a:sym typeface="Arial"/>
              </a:defRPr>
            </a:pPr>
            <a:endParaRPr/>
          </a:p>
        </p:txBody>
      </p:sp>
      <p:sp>
        <p:nvSpPr>
          <p:cNvPr id="114" name="Shape 114"/>
          <p:cNvSpPr>
            <a:spLocks noGrp="1"/>
          </p:cNvSpPr>
          <p:nvPr>
            <p:ph type="title"/>
          </p:nvPr>
        </p:nvSpPr>
        <p:spPr>
          <a:xfrm>
            <a:off x="630237" y="365125"/>
            <a:ext cx="7886701" cy="1325563"/>
          </a:xfrm>
          <a:prstGeom prst="rect">
            <a:avLst/>
          </a:prstGeom>
          <a:extLst>
            <a:ext uri="{C572A759-6A51-4108-AA02-DFA0A04FC94B}">
              <ma14:wrappingTextBoxFlag xmlns:ma14="http://schemas.microsoft.com/office/mac/drawingml/2011/main" xmlns="" val="1"/>
            </a:ext>
          </a:extLst>
        </p:spPr>
        <p:txBody>
          <a:bodyPr>
            <a:normAutofit/>
          </a:bodyPr>
          <a:lstStyle>
            <a:lvl1pPr algn="l" defTabSz="914400">
              <a:defRPr sz="1400" b="1">
                <a:solidFill>
                  <a:srgbClr val="FFFFFF"/>
                </a:solidFill>
                <a:latin typeface="Arial"/>
                <a:ea typeface="Arial"/>
                <a:cs typeface="Arial"/>
                <a:sym typeface="Arial"/>
              </a:defRPr>
            </a:lvl1pPr>
          </a:lstStyle>
          <a:p>
            <a:r>
              <a:t>Modifiez le style du titre</a:t>
            </a:r>
          </a:p>
        </p:txBody>
      </p:sp>
      <p:sp>
        <p:nvSpPr>
          <p:cNvPr id="115" name="Shape 115"/>
          <p:cNvSpPr>
            <a:spLocks noGrp="1"/>
          </p:cNvSpPr>
          <p:nvPr>
            <p:ph type="body" sz="quarter" idx="1"/>
          </p:nvPr>
        </p:nvSpPr>
        <p:spPr>
          <a:xfrm>
            <a:off x="630237" y="1681163"/>
            <a:ext cx="3868739" cy="823913"/>
          </a:xfrm>
          <a:prstGeom prst="rect">
            <a:avLst/>
          </a:prstGeom>
          <a:extLst>
            <a:ext uri="{C572A759-6A51-4108-AA02-DFA0A04FC94B}">
              <ma14:wrappingTextBoxFlag xmlns:ma14="http://schemas.microsoft.com/office/mac/drawingml/2011/main" xmlns="" val="1"/>
            </a:ext>
          </a:extLst>
        </p:spPr>
        <p:txBody>
          <a:bodyPr anchor="b">
            <a:normAutofit/>
          </a:bodyPr>
          <a:lstStyle>
            <a:lvl1pPr marL="0" indent="0" defTabSz="914400">
              <a:lnSpc>
                <a:spcPct val="100000"/>
              </a:lnSpc>
              <a:spcBef>
                <a:spcPts val="0"/>
              </a:spcBef>
              <a:buSzTx/>
              <a:buFontTx/>
              <a:buNone/>
              <a:defRPr sz="2400" b="1">
                <a:latin typeface="Arial"/>
                <a:ea typeface="Arial"/>
                <a:cs typeface="Arial"/>
                <a:sym typeface="Arial"/>
              </a:defRPr>
            </a:lvl1pPr>
          </a:lstStyle>
          <a:p>
            <a:r>
              <a:t>Modifier les styles du texte du masque</a:t>
            </a:r>
          </a:p>
        </p:txBody>
      </p:sp>
      <p:sp>
        <p:nvSpPr>
          <p:cNvPr id="116" name="Shape 116"/>
          <p:cNvSpPr>
            <a:spLocks noGrp="1"/>
          </p:cNvSpPr>
          <p:nvPr>
            <p:ph type="body" sz="quarter" idx="13"/>
          </p:nvPr>
        </p:nvSpPr>
        <p:spPr>
          <a:xfrm>
            <a:off x="4629150" y="1681163"/>
            <a:ext cx="3887788" cy="823913"/>
          </a:xfrm>
          <a:prstGeom prst="rect">
            <a:avLst/>
          </a:prstGeom>
        </p:spPr>
        <p:txBody>
          <a:bodyPr anchor="b">
            <a:normAutofit/>
          </a:bodyPr>
          <a:lstStyle/>
          <a:p>
            <a:pPr marL="0" indent="0" defTabSz="914400">
              <a:lnSpc>
                <a:spcPct val="100000"/>
              </a:lnSpc>
              <a:spcBef>
                <a:spcPts val="0"/>
              </a:spcBef>
              <a:buSzTx/>
              <a:buFontTx/>
              <a:buNone/>
              <a:defRPr sz="2400" b="1">
                <a:latin typeface="Arial"/>
                <a:ea typeface="Arial"/>
                <a:cs typeface="Arial"/>
                <a:sym typeface="Arial"/>
              </a:defRPr>
            </a:pPr>
            <a:endParaRPr/>
          </a:p>
        </p:txBody>
      </p:sp>
      <p:sp>
        <p:nvSpPr>
          <p:cNvPr id="117" name="Shape 117"/>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762187436"/>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Titre seul">
    <p:spTree>
      <p:nvGrpSpPr>
        <p:cNvPr id="1" name=""/>
        <p:cNvGrpSpPr/>
        <p:nvPr/>
      </p:nvGrpSpPr>
      <p:grpSpPr>
        <a:xfrm>
          <a:off x="0" y="0"/>
          <a:ext cx="0" cy="0"/>
          <a:chOff x="0" y="0"/>
          <a:chExt cx="0" cy="0"/>
        </a:xfrm>
      </p:grpSpPr>
      <p:pic>
        <p:nvPicPr>
          <p:cNvPr id="124" name="image3.jpg" descr="fond-sansphot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8938"/>
            <a:ext cx="9144000" cy="6469063"/>
          </a:xfrm>
          <a:prstGeom prst="rect">
            <a:avLst/>
          </a:prstGeom>
          <a:ln w="12700">
            <a:miter lim="400000"/>
          </a:ln>
        </p:spPr>
      </p:pic>
      <p:sp>
        <p:nvSpPr>
          <p:cNvPr id="125" name="Shape 125"/>
          <p:cNvSpPr/>
          <p:nvPr/>
        </p:nvSpPr>
        <p:spPr>
          <a:xfrm>
            <a:off x="4716462" y="1773238"/>
            <a:ext cx="4427538" cy="274638"/>
          </a:xfrm>
          <a:prstGeom prst="rect">
            <a:avLst/>
          </a:prstGeom>
          <a:solidFill>
            <a:srgbClr val="CB4059"/>
          </a:solidFill>
          <a:ln w="12700">
            <a:miter lim="400000"/>
          </a:ln>
        </p:spPr>
        <p:txBody>
          <a:bodyPr lIns="45719" rIns="45719"/>
          <a:lstStyle/>
          <a:p>
            <a:pPr>
              <a:defRPr sz="1200">
                <a:solidFill>
                  <a:srgbClr val="FFFFFF"/>
                </a:solidFill>
                <a:latin typeface="Arial"/>
                <a:ea typeface="Arial"/>
                <a:cs typeface="Arial"/>
                <a:sym typeface="Arial"/>
              </a:defRPr>
            </a:pPr>
            <a:endParaRPr/>
          </a:p>
        </p:txBody>
      </p:sp>
      <p:sp>
        <p:nvSpPr>
          <p:cNvPr id="126" name="Shape 126"/>
          <p:cNvSpPr>
            <a:spLocks noGrp="1"/>
          </p:cNvSpPr>
          <p:nvPr>
            <p:ph type="title"/>
          </p:nvPr>
        </p:nvSpPr>
        <p:spPr>
          <a:xfrm>
            <a:off x="4716462" y="1700213"/>
            <a:ext cx="4173538" cy="433388"/>
          </a:xfrm>
          <a:prstGeom prst="rect">
            <a:avLst/>
          </a:prstGeom>
          <a:extLst>
            <a:ext uri="{C572A759-6A51-4108-AA02-DFA0A04FC94B}">
              <ma14:wrappingTextBoxFlag xmlns:ma14="http://schemas.microsoft.com/office/mac/drawingml/2011/main" xmlns="" val="1"/>
            </a:ext>
          </a:extLst>
        </p:spPr>
        <p:txBody>
          <a:bodyPr>
            <a:normAutofit/>
          </a:bodyPr>
          <a:lstStyle>
            <a:lvl1pPr algn="l" defTabSz="914400">
              <a:defRPr sz="1400" b="1">
                <a:solidFill>
                  <a:srgbClr val="FFFFFF"/>
                </a:solidFill>
                <a:latin typeface="Arial"/>
                <a:ea typeface="Arial"/>
                <a:cs typeface="Arial"/>
                <a:sym typeface="Arial"/>
              </a:defRPr>
            </a:lvl1pPr>
          </a:lstStyle>
          <a:p>
            <a:r>
              <a:t>Modifiez le style du titre</a:t>
            </a:r>
          </a:p>
        </p:txBody>
      </p:sp>
      <p:sp>
        <p:nvSpPr>
          <p:cNvPr id="127" name="Shape 127"/>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024986149"/>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1_Vide">
    <p:spTree>
      <p:nvGrpSpPr>
        <p:cNvPr id="1" name=""/>
        <p:cNvGrpSpPr/>
        <p:nvPr/>
      </p:nvGrpSpPr>
      <p:grpSpPr>
        <a:xfrm>
          <a:off x="0" y="0"/>
          <a:ext cx="0" cy="0"/>
          <a:chOff x="0" y="0"/>
          <a:chExt cx="0" cy="0"/>
        </a:xfrm>
      </p:grpSpPr>
      <p:pic>
        <p:nvPicPr>
          <p:cNvPr id="134" name="image3.jpg" descr="fond-sansphot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8938"/>
            <a:ext cx="9144000" cy="6469063"/>
          </a:xfrm>
          <a:prstGeom prst="rect">
            <a:avLst/>
          </a:prstGeom>
          <a:ln w="12700">
            <a:miter lim="400000"/>
          </a:ln>
        </p:spPr>
      </p:pic>
      <p:sp>
        <p:nvSpPr>
          <p:cNvPr id="135" name="Shape 135"/>
          <p:cNvSpPr/>
          <p:nvPr/>
        </p:nvSpPr>
        <p:spPr>
          <a:xfrm>
            <a:off x="4716462" y="1773238"/>
            <a:ext cx="4427538" cy="274638"/>
          </a:xfrm>
          <a:prstGeom prst="rect">
            <a:avLst/>
          </a:prstGeom>
          <a:solidFill>
            <a:srgbClr val="CB4059"/>
          </a:solidFill>
          <a:ln w="12700">
            <a:miter lim="400000"/>
          </a:ln>
        </p:spPr>
        <p:txBody>
          <a:bodyPr lIns="45719" rIns="45719"/>
          <a:lstStyle/>
          <a:p>
            <a:pPr>
              <a:defRPr sz="1200">
                <a:solidFill>
                  <a:srgbClr val="FFFFFF"/>
                </a:solidFill>
                <a:latin typeface="Arial"/>
                <a:ea typeface="Arial"/>
                <a:cs typeface="Arial"/>
                <a:sym typeface="Arial"/>
              </a:defRPr>
            </a:pPr>
            <a:endParaRPr/>
          </a:p>
        </p:txBody>
      </p:sp>
      <p:sp>
        <p:nvSpPr>
          <p:cNvPr id="136" name="Shape 136"/>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706143347"/>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Contenu avec légende">
    <p:spTree>
      <p:nvGrpSpPr>
        <p:cNvPr id="1" name=""/>
        <p:cNvGrpSpPr/>
        <p:nvPr/>
      </p:nvGrpSpPr>
      <p:grpSpPr>
        <a:xfrm>
          <a:off x="0" y="0"/>
          <a:ext cx="0" cy="0"/>
          <a:chOff x="0" y="0"/>
          <a:chExt cx="0" cy="0"/>
        </a:xfrm>
      </p:grpSpPr>
      <p:pic>
        <p:nvPicPr>
          <p:cNvPr id="143" name="image3.jpg" descr="fond-sansphot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8938"/>
            <a:ext cx="9144000" cy="6469063"/>
          </a:xfrm>
          <a:prstGeom prst="rect">
            <a:avLst/>
          </a:prstGeom>
          <a:ln w="12700">
            <a:miter lim="400000"/>
          </a:ln>
        </p:spPr>
      </p:pic>
      <p:sp>
        <p:nvSpPr>
          <p:cNvPr id="144" name="Shape 144"/>
          <p:cNvSpPr/>
          <p:nvPr/>
        </p:nvSpPr>
        <p:spPr>
          <a:xfrm>
            <a:off x="4716462" y="1773238"/>
            <a:ext cx="4427538" cy="274638"/>
          </a:xfrm>
          <a:prstGeom prst="rect">
            <a:avLst/>
          </a:prstGeom>
          <a:solidFill>
            <a:srgbClr val="CB4059"/>
          </a:solidFill>
          <a:ln w="12700">
            <a:miter lim="400000"/>
          </a:ln>
        </p:spPr>
        <p:txBody>
          <a:bodyPr lIns="45719" rIns="45719"/>
          <a:lstStyle/>
          <a:p>
            <a:pPr>
              <a:defRPr sz="1200">
                <a:solidFill>
                  <a:srgbClr val="FFFFFF"/>
                </a:solidFill>
                <a:latin typeface="Arial"/>
                <a:ea typeface="Arial"/>
                <a:cs typeface="Arial"/>
                <a:sym typeface="Arial"/>
              </a:defRPr>
            </a:pPr>
            <a:endParaRPr/>
          </a:p>
        </p:txBody>
      </p:sp>
      <p:sp>
        <p:nvSpPr>
          <p:cNvPr id="145" name="Shape 145"/>
          <p:cNvSpPr>
            <a:spLocks noGrp="1"/>
          </p:cNvSpPr>
          <p:nvPr>
            <p:ph type="title"/>
          </p:nvPr>
        </p:nvSpPr>
        <p:spPr>
          <a:xfrm>
            <a:off x="630237" y="457200"/>
            <a:ext cx="2949576" cy="1600200"/>
          </a:xfrm>
          <a:prstGeom prst="rect">
            <a:avLst/>
          </a:prstGeom>
          <a:extLst>
            <a:ext uri="{C572A759-6A51-4108-AA02-DFA0A04FC94B}">
              <ma14:wrappingTextBoxFlag xmlns:ma14="http://schemas.microsoft.com/office/mac/drawingml/2011/main" xmlns="" val="1"/>
            </a:ext>
          </a:extLst>
        </p:spPr>
        <p:txBody>
          <a:bodyPr anchor="b">
            <a:normAutofit/>
          </a:bodyPr>
          <a:lstStyle>
            <a:lvl1pPr algn="l" defTabSz="914400">
              <a:defRPr sz="3200" b="1">
                <a:solidFill>
                  <a:srgbClr val="FFFFFF"/>
                </a:solidFill>
                <a:latin typeface="Arial"/>
                <a:ea typeface="Arial"/>
                <a:cs typeface="Arial"/>
                <a:sym typeface="Arial"/>
              </a:defRPr>
            </a:lvl1pPr>
          </a:lstStyle>
          <a:p>
            <a:r>
              <a:t>Modifiez le style du titre</a:t>
            </a:r>
          </a:p>
        </p:txBody>
      </p:sp>
      <p:sp>
        <p:nvSpPr>
          <p:cNvPr id="146" name="Shape 146"/>
          <p:cNvSpPr>
            <a:spLocks noGrp="1"/>
          </p:cNvSpPr>
          <p:nvPr>
            <p:ph type="body" sz="half" idx="1"/>
          </p:nvPr>
        </p:nvSpPr>
        <p:spPr>
          <a:xfrm>
            <a:off x="3887787" y="987425"/>
            <a:ext cx="4629151" cy="4873625"/>
          </a:xfrm>
          <a:prstGeom prst="rect">
            <a:avLst/>
          </a:prstGeom>
          <a:extLst>
            <a:ext uri="{C572A759-6A51-4108-AA02-DFA0A04FC94B}">
              <ma14:wrappingTextBoxFlag xmlns:ma14="http://schemas.microsoft.com/office/mac/drawingml/2011/main" xmlns="" val="1"/>
            </a:ext>
          </a:extLst>
        </p:spPr>
        <p:txBody>
          <a:bodyPr>
            <a:normAutofit/>
          </a:bodyPr>
          <a:lstStyle>
            <a:lvl1pPr marL="0" indent="0" defTabSz="914400">
              <a:lnSpc>
                <a:spcPct val="100000"/>
              </a:lnSpc>
              <a:spcBef>
                <a:spcPts val="0"/>
              </a:spcBef>
              <a:buFontTx/>
              <a:buBlip>
                <a:blip r:embed="rId3"/>
              </a:buBlip>
              <a:defRPr sz="3200">
                <a:latin typeface="Arial"/>
                <a:ea typeface="Arial"/>
                <a:cs typeface="Arial"/>
                <a:sym typeface="Arial"/>
              </a:defRPr>
            </a:lvl1pPr>
            <a:lvl2pPr marL="783771" indent="-326571" defTabSz="914400">
              <a:lnSpc>
                <a:spcPct val="100000"/>
              </a:lnSpc>
              <a:spcBef>
                <a:spcPts val="0"/>
              </a:spcBef>
              <a:buFontTx/>
              <a:buChar char="▪"/>
              <a:defRPr sz="3200">
                <a:latin typeface="Arial"/>
                <a:ea typeface="Arial"/>
                <a:cs typeface="Arial"/>
                <a:sym typeface="Arial"/>
              </a:defRPr>
            </a:lvl2pPr>
            <a:lvl3pPr marL="1219200" indent="-304800" defTabSz="914400">
              <a:lnSpc>
                <a:spcPct val="100000"/>
              </a:lnSpc>
              <a:spcBef>
                <a:spcPts val="0"/>
              </a:spcBef>
              <a:buFontTx/>
              <a:defRPr sz="3200">
                <a:latin typeface="Arial"/>
                <a:ea typeface="Arial"/>
                <a:cs typeface="Arial"/>
                <a:sym typeface="Arial"/>
              </a:defRPr>
            </a:lvl3pPr>
            <a:lvl4pPr marL="1737360" indent="-365760" defTabSz="914400">
              <a:lnSpc>
                <a:spcPct val="100000"/>
              </a:lnSpc>
              <a:spcBef>
                <a:spcPts val="0"/>
              </a:spcBef>
              <a:buFontTx/>
              <a:defRPr sz="3200">
                <a:latin typeface="Arial"/>
                <a:ea typeface="Arial"/>
                <a:cs typeface="Arial"/>
                <a:sym typeface="Arial"/>
              </a:defRPr>
            </a:lvl4pPr>
            <a:lvl5pPr marL="2194560" indent="-365760" defTabSz="914400">
              <a:lnSpc>
                <a:spcPct val="100000"/>
              </a:lnSpc>
              <a:spcBef>
                <a:spcPts val="0"/>
              </a:spcBef>
              <a:buFontTx/>
              <a:defRPr sz="3200">
                <a:latin typeface="Arial"/>
                <a:ea typeface="Arial"/>
                <a:cs typeface="Arial"/>
                <a:sym typeface="Arial"/>
              </a:defRPr>
            </a:lvl5pPr>
          </a:lstStyle>
          <a:p>
            <a:r>
              <a:t>Modifier les styles du texte du masque</a:t>
            </a:r>
          </a:p>
          <a:p>
            <a:pPr lvl="1"/>
            <a:r>
              <a:t>Deuxième niveau</a:t>
            </a:r>
          </a:p>
          <a:p>
            <a:pPr lvl="2"/>
            <a:r>
              <a:t>Troisième niveau</a:t>
            </a:r>
          </a:p>
          <a:p>
            <a:pPr lvl="3"/>
            <a:r>
              <a:t>Quatrième niveau</a:t>
            </a:r>
          </a:p>
          <a:p>
            <a:pPr lvl="4"/>
            <a:r>
              <a:t>Cinquième niveau</a:t>
            </a:r>
          </a:p>
        </p:txBody>
      </p:sp>
      <p:sp>
        <p:nvSpPr>
          <p:cNvPr id="147" name="Shape 147"/>
          <p:cNvSpPr>
            <a:spLocks noGrp="1"/>
          </p:cNvSpPr>
          <p:nvPr>
            <p:ph type="body" sz="quarter" idx="13"/>
          </p:nvPr>
        </p:nvSpPr>
        <p:spPr>
          <a:xfrm>
            <a:off x="630237" y="2057400"/>
            <a:ext cx="2949576" cy="3811588"/>
          </a:xfrm>
          <a:prstGeom prst="rect">
            <a:avLst/>
          </a:prstGeom>
        </p:spPr>
        <p:txBody>
          <a:bodyPr>
            <a:normAutofit/>
          </a:bodyPr>
          <a:lstStyle/>
          <a:p>
            <a:pPr marL="0" indent="0" defTabSz="914400">
              <a:lnSpc>
                <a:spcPct val="100000"/>
              </a:lnSpc>
              <a:spcBef>
                <a:spcPts val="0"/>
              </a:spcBef>
              <a:buSzTx/>
              <a:buFontTx/>
              <a:buNone/>
              <a:defRPr sz="1600">
                <a:latin typeface="Arial"/>
                <a:ea typeface="Arial"/>
                <a:cs typeface="Arial"/>
                <a:sym typeface="Arial"/>
              </a:defRPr>
            </a:pPr>
            <a:endParaRPr/>
          </a:p>
        </p:txBody>
      </p:sp>
      <p:sp>
        <p:nvSpPr>
          <p:cNvPr id="148" name="Shape 148"/>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729729107"/>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Image avec légende">
    <p:spTree>
      <p:nvGrpSpPr>
        <p:cNvPr id="1" name=""/>
        <p:cNvGrpSpPr/>
        <p:nvPr/>
      </p:nvGrpSpPr>
      <p:grpSpPr>
        <a:xfrm>
          <a:off x="0" y="0"/>
          <a:ext cx="0" cy="0"/>
          <a:chOff x="0" y="0"/>
          <a:chExt cx="0" cy="0"/>
        </a:xfrm>
      </p:grpSpPr>
      <p:pic>
        <p:nvPicPr>
          <p:cNvPr id="155" name="image3.jpg" descr="fond-sansphot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8938"/>
            <a:ext cx="9144000" cy="6469063"/>
          </a:xfrm>
          <a:prstGeom prst="rect">
            <a:avLst/>
          </a:prstGeom>
          <a:ln w="12700">
            <a:miter lim="400000"/>
          </a:ln>
        </p:spPr>
      </p:pic>
      <p:sp>
        <p:nvSpPr>
          <p:cNvPr id="156" name="Shape 156"/>
          <p:cNvSpPr/>
          <p:nvPr/>
        </p:nvSpPr>
        <p:spPr>
          <a:xfrm>
            <a:off x="4716462" y="1773238"/>
            <a:ext cx="4427538" cy="274638"/>
          </a:xfrm>
          <a:prstGeom prst="rect">
            <a:avLst/>
          </a:prstGeom>
          <a:solidFill>
            <a:srgbClr val="CB4059"/>
          </a:solidFill>
          <a:ln w="12700">
            <a:miter lim="400000"/>
          </a:ln>
        </p:spPr>
        <p:txBody>
          <a:bodyPr lIns="45719" rIns="45719"/>
          <a:lstStyle/>
          <a:p>
            <a:pPr>
              <a:defRPr sz="1200">
                <a:solidFill>
                  <a:srgbClr val="FFFFFF"/>
                </a:solidFill>
                <a:latin typeface="Arial"/>
                <a:ea typeface="Arial"/>
                <a:cs typeface="Arial"/>
                <a:sym typeface="Arial"/>
              </a:defRPr>
            </a:pPr>
            <a:endParaRPr/>
          </a:p>
        </p:txBody>
      </p:sp>
      <p:sp>
        <p:nvSpPr>
          <p:cNvPr id="157" name="Shape 157"/>
          <p:cNvSpPr>
            <a:spLocks noGrp="1"/>
          </p:cNvSpPr>
          <p:nvPr>
            <p:ph type="title"/>
          </p:nvPr>
        </p:nvSpPr>
        <p:spPr>
          <a:xfrm>
            <a:off x="630237" y="457200"/>
            <a:ext cx="2949576" cy="1600200"/>
          </a:xfrm>
          <a:prstGeom prst="rect">
            <a:avLst/>
          </a:prstGeom>
          <a:extLst>
            <a:ext uri="{C572A759-6A51-4108-AA02-DFA0A04FC94B}">
              <ma14:wrappingTextBoxFlag xmlns:ma14="http://schemas.microsoft.com/office/mac/drawingml/2011/main" xmlns="" val="1"/>
            </a:ext>
          </a:extLst>
        </p:spPr>
        <p:txBody>
          <a:bodyPr anchor="b">
            <a:normAutofit/>
          </a:bodyPr>
          <a:lstStyle>
            <a:lvl1pPr algn="l" defTabSz="914400">
              <a:defRPr sz="3200" b="1">
                <a:solidFill>
                  <a:srgbClr val="FFFFFF"/>
                </a:solidFill>
                <a:latin typeface="Arial"/>
                <a:ea typeface="Arial"/>
                <a:cs typeface="Arial"/>
                <a:sym typeface="Arial"/>
              </a:defRPr>
            </a:lvl1pPr>
          </a:lstStyle>
          <a:p>
            <a:r>
              <a:t>Modifiez le style du titre</a:t>
            </a:r>
          </a:p>
        </p:txBody>
      </p:sp>
      <p:sp>
        <p:nvSpPr>
          <p:cNvPr id="158" name="Shape 158"/>
          <p:cNvSpPr>
            <a:spLocks noGrp="1"/>
          </p:cNvSpPr>
          <p:nvPr>
            <p:ph type="pic" sz="half" idx="13"/>
          </p:nvPr>
        </p:nvSpPr>
        <p:spPr>
          <a:xfrm>
            <a:off x="3887787" y="987425"/>
            <a:ext cx="4629151" cy="4873625"/>
          </a:xfrm>
          <a:prstGeom prst="rect">
            <a:avLst/>
          </a:prstGeom>
        </p:spPr>
        <p:txBody>
          <a:bodyPr lIns="91439" rIns="91439"/>
          <a:lstStyle/>
          <a:p>
            <a:endParaRPr/>
          </a:p>
        </p:txBody>
      </p:sp>
      <p:sp>
        <p:nvSpPr>
          <p:cNvPr id="159" name="Shape 159"/>
          <p:cNvSpPr>
            <a:spLocks noGrp="1"/>
          </p:cNvSpPr>
          <p:nvPr>
            <p:ph type="body" sz="quarter" idx="1"/>
          </p:nvPr>
        </p:nvSpPr>
        <p:spPr>
          <a:xfrm>
            <a:off x="630237" y="2057400"/>
            <a:ext cx="2949576" cy="3811588"/>
          </a:xfrm>
          <a:prstGeom prst="rect">
            <a:avLst/>
          </a:prstGeom>
          <a:extLst>
            <a:ext uri="{C572A759-6A51-4108-AA02-DFA0A04FC94B}">
              <ma14:wrappingTextBoxFlag xmlns:ma14="http://schemas.microsoft.com/office/mac/drawingml/2011/main" xmlns="" val="1"/>
            </a:ext>
          </a:extLst>
        </p:spPr>
        <p:txBody>
          <a:bodyPr>
            <a:normAutofit/>
          </a:bodyPr>
          <a:lstStyle>
            <a:lvl1pPr marL="0" indent="0" defTabSz="914400">
              <a:lnSpc>
                <a:spcPct val="100000"/>
              </a:lnSpc>
              <a:spcBef>
                <a:spcPts val="0"/>
              </a:spcBef>
              <a:buSzTx/>
              <a:buFontTx/>
              <a:buNone/>
              <a:defRPr sz="1600">
                <a:latin typeface="Arial"/>
                <a:ea typeface="Arial"/>
                <a:cs typeface="Arial"/>
                <a:sym typeface="Arial"/>
              </a:defRPr>
            </a:lvl1pPr>
          </a:lstStyle>
          <a:p>
            <a:r>
              <a:t>Modifier les styles du texte du masque</a:t>
            </a:r>
          </a:p>
        </p:txBody>
      </p:sp>
      <p:sp>
        <p:nvSpPr>
          <p:cNvPr id="160" name="Shape 160"/>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288882056"/>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Titre et texte vertical">
    <p:spTree>
      <p:nvGrpSpPr>
        <p:cNvPr id="1" name=""/>
        <p:cNvGrpSpPr/>
        <p:nvPr/>
      </p:nvGrpSpPr>
      <p:grpSpPr>
        <a:xfrm>
          <a:off x="0" y="0"/>
          <a:ext cx="0" cy="0"/>
          <a:chOff x="0" y="0"/>
          <a:chExt cx="0" cy="0"/>
        </a:xfrm>
      </p:grpSpPr>
      <p:pic>
        <p:nvPicPr>
          <p:cNvPr id="167" name="image3.jpg" descr="fond-sansphot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8938"/>
            <a:ext cx="9144000" cy="6469063"/>
          </a:xfrm>
          <a:prstGeom prst="rect">
            <a:avLst/>
          </a:prstGeom>
          <a:ln w="12700">
            <a:miter lim="400000"/>
          </a:ln>
        </p:spPr>
      </p:pic>
      <p:sp>
        <p:nvSpPr>
          <p:cNvPr id="168" name="Shape 168"/>
          <p:cNvSpPr/>
          <p:nvPr/>
        </p:nvSpPr>
        <p:spPr>
          <a:xfrm>
            <a:off x="4716462" y="1773238"/>
            <a:ext cx="4427538" cy="274638"/>
          </a:xfrm>
          <a:prstGeom prst="rect">
            <a:avLst/>
          </a:prstGeom>
          <a:solidFill>
            <a:srgbClr val="CB4059"/>
          </a:solidFill>
          <a:ln w="12700">
            <a:miter lim="400000"/>
          </a:ln>
        </p:spPr>
        <p:txBody>
          <a:bodyPr lIns="45719" rIns="45719"/>
          <a:lstStyle/>
          <a:p>
            <a:pPr>
              <a:defRPr sz="1200">
                <a:solidFill>
                  <a:srgbClr val="FFFFFF"/>
                </a:solidFill>
                <a:latin typeface="Arial"/>
                <a:ea typeface="Arial"/>
                <a:cs typeface="Arial"/>
                <a:sym typeface="Arial"/>
              </a:defRPr>
            </a:pPr>
            <a:endParaRPr/>
          </a:p>
        </p:txBody>
      </p:sp>
      <p:sp>
        <p:nvSpPr>
          <p:cNvPr id="169" name="Shape 169"/>
          <p:cNvSpPr>
            <a:spLocks noGrp="1"/>
          </p:cNvSpPr>
          <p:nvPr>
            <p:ph type="title"/>
          </p:nvPr>
        </p:nvSpPr>
        <p:spPr>
          <a:xfrm>
            <a:off x="4716462" y="1700213"/>
            <a:ext cx="4173538" cy="433388"/>
          </a:xfrm>
          <a:prstGeom prst="rect">
            <a:avLst/>
          </a:prstGeom>
          <a:extLst>
            <a:ext uri="{C572A759-6A51-4108-AA02-DFA0A04FC94B}">
              <ma14:wrappingTextBoxFlag xmlns:ma14="http://schemas.microsoft.com/office/mac/drawingml/2011/main" xmlns="" val="1"/>
            </a:ext>
          </a:extLst>
        </p:spPr>
        <p:txBody>
          <a:bodyPr>
            <a:normAutofit/>
          </a:bodyPr>
          <a:lstStyle>
            <a:lvl1pPr algn="l" defTabSz="914400">
              <a:defRPr sz="1400" b="1">
                <a:solidFill>
                  <a:srgbClr val="FFFFFF"/>
                </a:solidFill>
                <a:latin typeface="Arial"/>
                <a:ea typeface="Arial"/>
                <a:cs typeface="Arial"/>
                <a:sym typeface="Arial"/>
              </a:defRPr>
            </a:lvl1pPr>
          </a:lstStyle>
          <a:p>
            <a:r>
              <a:t>Modifiez le style du titre</a:t>
            </a:r>
          </a:p>
        </p:txBody>
      </p:sp>
      <p:sp>
        <p:nvSpPr>
          <p:cNvPr id="170" name="Shape 170"/>
          <p:cNvSpPr>
            <a:spLocks noGrp="1"/>
          </p:cNvSpPr>
          <p:nvPr>
            <p:ph type="body" idx="1"/>
          </p:nvPr>
        </p:nvSpPr>
        <p:spPr>
          <a:xfrm>
            <a:off x="755650" y="2349500"/>
            <a:ext cx="7772400" cy="3751263"/>
          </a:xfrm>
          <a:prstGeom prst="rect">
            <a:avLst/>
          </a:prstGeom>
          <a:extLst>
            <a:ext uri="{C572A759-6A51-4108-AA02-DFA0A04FC94B}">
              <ma14:wrappingTextBoxFlag xmlns:ma14="http://schemas.microsoft.com/office/mac/drawingml/2011/main" xmlns="" val="1"/>
            </a:ext>
          </a:extLst>
        </p:spPr>
        <p:txBody>
          <a:bodyPr>
            <a:normAutofit/>
          </a:bodyPr>
          <a:lstStyle>
            <a:lvl1pPr marL="0" indent="0" defTabSz="914400">
              <a:lnSpc>
                <a:spcPct val="100000"/>
              </a:lnSpc>
              <a:spcBef>
                <a:spcPts val="0"/>
              </a:spcBef>
              <a:buFontTx/>
              <a:buBlip>
                <a:blip r:embed="rId3"/>
              </a:buBlip>
              <a:defRPr sz="2000">
                <a:latin typeface="Arial"/>
                <a:ea typeface="Arial"/>
                <a:cs typeface="Arial"/>
                <a:sym typeface="Arial"/>
              </a:defRPr>
            </a:lvl1pPr>
            <a:lvl2pPr marL="814387" indent="-357187" defTabSz="914400">
              <a:lnSpc>
                <a:spcPct val="100000"/>
              </a:lnSpc>
              <a:spcBef>
                <a:spcPts val="0"/>
              </a:spcBef>
              <a:buFontTx/>
              <a:buChar char="▪"/>
              <a:defRPr sz="2000">
                <a:latin typeface="Arial"/>
                <a:ea typeface="Arial"/>
                <a:cs typeface="Arial"/>
                <a:sym typeface="Arial"/>
              </a:defRPr>
            </a:lvl2pPr>
            <a:lvl3pPr marL="1240971" indent="-326571" defTabSz="914400">
              <a:lnSpc>
                <a:spcPct val="100000"/>
              </a:lnSpc>
              <a:spcBef>
                <a:spcPts val="0"/>
              </a:spcBef>
              <a:buFontTx/>
              <a:defRPr sz="2000">
                <a:latin typeface="Arial"/>
                <a:ea typeface="Arial"/>
                <a:cs typeface="Arial"/>
                <a:sym typeface="Arial"/>
              </a:defRPr>
            </a:lvl3pPr>
            <a:lvl4pPr marL="1600200" indent="-228600" defTabSz="914400">
              <a:lnSpc>
                <a:spcPct val="100000"/>
              </a:lnSpc>
              <a:spcBef>
                <a:spcPts val="0"/>
              </a:spcBef>
              <a:buFontTx/>
              <a:defRPr sz="2000">
                <a:latin typeface="Arial"/>
                <a:ea typeface="Arial"/>
                <a:cs typeface="Arial"/>
                <a:sym typeface="Arial"/>
              </a:defRPr>
            </a:lvl4pPr>
            <a:lvl5pPr marL="2057400" indent="-228600" defTabSz="914400">
              <a:lnSpc>
                <a:spcPct val="100000"/>
              </a:lnSpc>
              <a:spcBef>
                <a:spcPts val="0"/>
              </a:spcBef>
              <a:buFontTx/>
              <a:defRPr sz="2000">
                <a:latin typeface="Arial"/>
                <a:ea typeface="Arial"/>
                <a:cs typeface="Arial"/>
                <a:sym typeface="Arial"/>
              </a:defRPr>
            </a:lvl5pPr>
          </a:lstStyle>
          <a:p>
            <a:r>
              <a:t>Modifier les styles du texte du masque</a:t>
            </a:r>
          </a:p>
          <a:p>
            <a:pPr lvl="1"/>
            <a:r>
              <a:t>Deuxième niveau</a:t>
            </a:r>
          </a:p>
          <a:p>
            <a:pPr lvl="2"/>
            <a:r>
              <a:t>Troisième niveau</a:t>
            </a:r>
          </a:p>
          <a:p>
            <a:pPr lvl="3"/>
            <a:r>
              <a:t>Quatrième niveau</a:t>
            </a:r>
          </a:p>
          <a:p>
            <a:pPr lvl="4"/>
            <a:r>
              <a:t>Cinquième niveau</a:t>
            </a:r>
          </a:p>
        </p:txBody>
      </p:sp>
      <p:sp>
        <p:nvSpPr>
          <p:cNvPr id="171" name="Shape 171"/>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514486584"/>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Titre vertical et texte">
    <p:spTree>
      <p:nvGrpSpPr>
        <p:cNvPr id="1" name=""/>
        <p:cNvGrpSpPr/>
        <p:nvPr/>
      </p:nvGrpSpPr>
      <p:grpSpPr>
        <a:xfrm>
          <a:off x="0" y="0"/>
          <a:ext cx="0" cy="0"/>
          <a:chOff x="0" y="0"/>
          <a:chExt cx="0" cy="0"/>
        </a:xfrm>
      </p:grpSpPr>
      <p:pic>
        <p:nvPicPr>
          <p:cNvPr id="178" name="image3.jpg" descr="fond-sansphot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8938"/>
            <a:ext cx="9144000" cy="6469063"/>
          </a:xfrm>
          <a:prstGeom prst="rect">
            <a:avLst/>
          </a:prstGeom>
          <a:ln w="12700">
            <a:miter lim="400000"/>
          </a:ln>
        </p:spPr>
      </p:pic>
      <p:sp>
        <p:nvSpPr>
          <p:cNvPr id="179" name="Shape 179"/>
          <p:cNvSpPr/>
          <p:nvPr/>
        </p:nvSpPr>
        <p:spPr>
          <a:xfrm>
            <a:off x="4716462" y="1773238"/>
            <a:ext cx="4427538" cy="274638"/>
          </a:xfrm>
          <a:prstGeom prst="rect">
            <a:avLst/>
          </a:prstGeom>
          <a:solidFill>
            <a:srgbClr val="CB4059"/>
          </a:solidFill>
          <a:ln w="12700">
            <a:miter lim="400000"/>
          </a:ln>
        </p:spPr>
        <p:txBody>
          <a:bodyPr lIns="45719" rIns="45719"/>
          <a:lstStyle/>
          <a:p>
            <a:pPr>
              <a:defRPr sz="1200">
                <a:solidFill>
                  <a:srgbClr val="FFFFFF"/>
                </a:solidFill>
                <a:latin typeface="Arial"/>
                <a:ea typeface="Arial"/>
                <a:cs typeface="Arial"/>
                <a:sym typeface="Arial"/>
              </a:defRPr>
            </a:pPr>
            <a:endParaRPr/>
          </a:p>
        </p:txBody>
      </p:sp>
      <p:sp>
        <p:nvSpPr>
          <p:cNvPr id="180" name="Shape 180"/>
          <p:cNvSpPr>
            <a:spLocks noGrp="1"/>
          </p:cNvSpPr>
          <p:nvPr>
            <p:ph type="title"/>
          </p:nvPr>
        </p:nvSpPr>
        <p:spPr>
          <a:xfrm>
            <a:off x="6856413" y="1700213"/>
            <a:ext cx="2033588" cy="4400551"/>
          </a:xfrm>
          <a:prstGeom prst="rect">
            <a:avLst/>
          </a:prstGeom>
          <a:extLst>
            <a:ext uri="{C572A759-6A51-4108-AA02-DFA0A04FC94B}">
              <ma14:wrappingTextBoxFlag xmlns:ma14="http://schemas.microsoft.com/office/mac/drawingml/2011/main" xmlns="" val="1"/>
            </a:ext>
          </a:extLst>
        </p:spPr>
        <p:txBody>
          <a:bodyPr>
            <a:normAutofit/>
          </a:bodyPr>
          <a:lstStyle>
            <a:lvl1pPr algn="l" defTabSz="914400">
              <a:defRPr sz="1400" b="1">
                <a:solidFill>
                  <a:srgbClr val="FFFFFF"/>
                </a:solidFill>
                <a:latin typeface="Arial"/>
                <a:ea typeface="Arial"/>
                <a:cs typeface="Arial"/>
                <a:sym typeface="Arial"/>
              </a:defRPr>
            </a:lvl1pPr>
          </a:lstStyle>
          <a:p>
            <a:r>
              <a:t>Modifiez le style du titre</a:t>
            </a:r>
          </a:p>
        </p:txBody>
      </p:sp>
      <p:sp>
        <p:nvSpPr>
          <p:cNvPr id="181" name="Shape 181"/>
          <p:cNvSpPr>
            <a:spLocks noGrp="1"/>
          </p:cNvSpPr>
          <p:nvPr>
            <p:ph type="body" idx="1"/>
          </p:nvPr>
        </p:nvSpPr>
        <p:spPr>
          <a:xfrm>
            <a:off x="755650" y="1700213"/>
            <a:ext cx="5948363" cy="4400551"/>
          </a:xfrm>
          <a:prstGeom prst="rect">
            <a:avLst/>
          </a:prstGeom>
          <a:extLst>
            <a:ext uri="{C572A759-6A51-4108-AA02-DFA0A04FC94B}">
              <ma14:wrappingTextBoxFlag xmlns:ma14="http://schemas.microsoft.com/office/mac/drawingml/2011/main" xmlns="" val="1"/>
            </a:ext>
          </a:extLst>
        </p:spPr>
        <p:txBody>
          <a:bodyPr>
            <a:normAutofit/>
          </a:bodyPr>
          <a:lstStyle>
            <a:lvl1pPr marL="0" indent="0" defTabSz="914400">
              <a:lnSpc>
                <a:spcPct val="100000"/>
              </a:lnSpc>
              <a:spcBef>
                <a:spcPts val="0"/>
              </a:spcBef>
              <a:buFontTx/>
              <a:buBlip>
                <a:blip r:embed="rId3"/>
              </a:buBlip>
              <a:defRPr sz="2000">
                <a:latin typeface="Arial"/>
                <a:ea typeface="Arial"/>
                <a:cs typeface="Arial"/>
                <a:sym typeface="Arial"/>
              </a:defRPr>
            </a:lvl1pPr>
            <a:lvl2pPr marL="814387" indent="-357187" defTabSz="914400">
              <a:lnSpc>
                <a:spcPct val="100000"/>
              </a:lnSpc>
              <a:spcBef>
                <a:spcPts val="0"/>
              </a:spcBef>
              <a:buFontTx/>
              <a:buChar char="▪"/>
              <a:defRPr sz="2000">
                <a:latin typeface="Arial"/>
                <a:ea typeface="Arial"/>
                <a:cs typeface="Arial"/>
                <a:sym typeface="Arial"/>
              </a:defRPr>
            </a:lvl2pPr>
            <a:lvl3pPr marL="1240971" indent="-326571" defTabSz="914400">
              <a:lnSpc>
                <a:spcPct val="100000"/>
              </a:lnSpc>
              <a:spcBef>
                <a:spcPts val="0"/>
              </a:spcBef>
              <a:buFontTx/>
              <a:defRPr sz="2000">
                <a:latin typeface="Arial"/>
                <a:ea typeface="Arial"/>
                <a:cs typeface="Arial"/>
                <a:sym typeface="Arial"/>
              </a:defRPr>
            </a:lvl3pPr>
            <a:lvl4pPr marL="1600200" indent="-228600" defTabSz="914400">
              <a:lnSpc>
                <a:spcPct val="100000"/>
              </a:lnSpc>
              <a:spcBef>
                <a:spcPts val="0"/>
              </a:spcBef>
              <a:buFontTx/>
              <a:defRPr sz="2000">
                <a:latin typeface="Arial"/>
                <a:ea typeface="Arial"/>
                <a:cs typeface="Arial"/>
                <a:sym typeface="Arial"/>
              </a:defRPr>
            </a:lvl4pPr>
            <a:lvl5pPr marL="2057400" indent="-228600" defTabSz="914400">
              <a:lnSpc>
                <a:spcPct val="100000"/>
              </a:lnSpc>
              <a:spcBef>
                <a:spcPts val="0"/>
              </a:spcBef>
              <a:buFontTx/>
              <a:defRPr sz="2000">
                <a:latin typeface="Arial"/>
                <a:ea typeface="Arial"/>
                <a:cs typeface="Arial"/>
                <a:sym typeface="Arial"/>
              </a:defRPr>
            </a:lvl5pPr>
          </a:lstStyle>
          <a:p>
            <a:r>
              <a:t>Modifier les styles du texte du masque</a:t>
            </a:r>
          </a:p>
          <a:p>
            <a:pPr lvl="1"/>
            <a:r>
              <a:t>Deuxième niveau</a:t>
            </a:r>
          </a:p>
          <a:p>
            <a:pPr lvl="2"/>
            <a:r>
              <a:t>Troisième niveau</a:t>
            </a:r>
          </a:p>
          <a:p>
            <a:pPr lvl="3"/>
            <a:r>
              <a:t>Quatrième niveau</a:t>
            </a:r>
          </a:p>
          <a:p>
            <a:pPr lvl="4"/>
            <a:r>
              <a:t>Cinquième niveau</a:t>
            </a:r>
          </a:p>
        </p:txBody>
      </p:sp>
      <p:sp>
        <p:nvSpPr>
          <p:cNvPr id="182" name="Shape 182"/>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967737914"/>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Titre. Texte et contenu">
    <p:spTree>
      <p:nvGrpSpPr>
        <p:cNvPr id="1" name=""/>
        <p:cNvGrpSpPr/>
        <p:nvPr/>
      </p:nvGrpSpPr>
      <p:grpSpPr>
        <a:xfrm>
          <a:off x="0" y="0"/>
          <a:ext cx="0" cy="0"/>
          <a:chOff x="0" y="0"/>
          <a:chExt cx="0" cy="0"/>
        </a:xfrm>
      </p:grpSpPr>
      <p:pic>
        <p:nvPicPr>
          <p:cNvPr id="189" name="image3.jpg" descr="fond-sansphot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8938"/>
            <a:ext cx="9144000" cy="6469063"/>
          </a:xfrm>
          <a:prstGeom prst="rect">
            <a:avLst/>
          </a:prstGeom>
          <a:ln w="12700">
            <a:miter lim="400000"/>
          </a:ln>
        </p:spPr>
      </p:pic>
      <p:sp>
        <p:nvSpPr>
          <p:cNvPr id="190" name="Shape 190"/>
          <p:cNvSpPr/>
          <p:nvPr/>
        </p:nvSpPr>
        <p:spPr>
          <a:xfrm>
            <a:off x="4716462" y="1773238"/>
            <a:ext cx="4427538" cy="274638"/>
          </a:xfrm>
          <a:prstGeom prst="rect">
            <a:avLst/>
          </a:prstGeom>
          <a:solidFill>
            <a:srgbClr val="CB4059"/>
          </a:solidFill>
          <a:ln w="12700">
            <a:miter lim="400000"/>
          </a:ln>
        </p:spPr>
        <p:txBody>
          <a:bodyPr lIns="45719" rIns="45719"/>
          <a:lstStyle/>
          <a:p>
            <a:pPr>
              <a:defRPr sz="1200">
                <a:solidFill>
                  <a:srgbClr val="FFFFFF"/>
                </a:solidFill>
                <a:latin typeface="Arial"/>
                <a:ea typeface="Arial"/>
                <a:cs typeface="Arial"/>
                <a:sym typeface="Arial"/>
              </a:defRPr>
            </a:pPr>
            <a:endParaRPr/>
          </a:p>
        </p:txBody>
      </p:sp>
      <p:sp>
        <p:nvSpPr>
          <p:cNvPr id="191" name="Shape 191"/>
          <p:cNvSpPr>
            <a:spLocks noGrp="1"/>
          </p:cNvSpPr>
          <p:nvPr>
            <p:ph type="title"/>
          </p:nvPr>
        </p:nvSpPr>
        <p:spPr>
          <a:xfrm>
            <a:off x="4716462" y="1700213"/>
            <a:ext cx="4173538" cy="433388"/>
          </a:xfrm>
          <a:prstGeom prst="rect">
            <a:avLst/>
          </a:prstGeom>
          <a:extLst>
            <a:ext uri="{C572A759-6A51-4108-AA02-DFA0A04FC94B}">
              <ma14:wrappingTextBoxFlag xmlns:ma14="http://schemas.microsoft.com/office/mac/drawingml/2011/main" xmlns="" val="1"/>
            </a:ext>
          </a:extLst>
        </p:spPr>
        <p:txBody>
          <a:bodyPr>
            <a:normAutofit/>
          </a:bodyPr>
          <a:lstStyle>
            <a:lvl1pPr algn="l" defTabSz="914400">
              <a:defRPr sz="1400" b="1">
                <a:solidFill>
                  <a:srgbClr val="FFFFFF"/>
                </a:solidFill>
                <a:latin typeface="Arial"/>
                <a:ea typeface="Arial"/>
                <a:cs typeface="Arial"/>
                <a:sym typeface="Arial"/>
              </a:defRPr>
            </a:lvl1pPr>
          </a:lstStyle>
          <a:p>
            <a:r>
              <a:t>Modifiez le style du titre</a:t>
            </a:r>
          </a:p>
        </p:txBody>
      </p:sp>
      <p:sp>
        <p:nvSpPr>
          <p:cNvPr id="192" name="Shape 192"/>
          <p:cNvSpPr>
            <a:spLocks noGrp="1"/>
          </p:cNvSpPr>
          <p:nvPr>
            <p:ph type="body" sz="half" idx="1"/>
          </p:nvPr>
        </p:nvSpPr>
        <p:spPr>
          <a:xfrm>
            <a:off x="755650" y="2349500"/>
            <a:ext cx="3810000" cy="3751263"/>
          </a:xfrm>
          <a:prstGeom prst="rect">
            <a:avLst/>
          </a:prstGeom>
          <a:extLst>
            <a:ext uri="{C572A759-6A51-4108-AA02-DFA0A04FC94B}">
              <ma14:wrappingTextBoxFlag xmlns:ma14="http://schemas.microsoft.com/office/mac/drawingml/2011/main" xmlns="" val="1"/>
            </a:ext>
          </a:extLst>
        </p:spPr>
        <p:txBody>
          <a:bodyPr>
            <a:normAutofit/>
          </a:bodyPr>
          <a:lstStyle>
            <a:lvl1pPr marL="0" indent="0" defTabSz="914400">
              <a:lnSpc>
                <a:spcPct val="100000"/>
              </a:lnSpc>
              <a:spcBef>
                <a:spcPts val="0"/>
              </a:spcBef>
              <a:buFontTx/>
              <a:buBlip>
                <a:blip r:embed="rId3"/>
              </a:buBlip>
              <a:defRPr sz="2000">
                <a:latin typeface="Arial"/>
                <a:ea typeface="Arial"/>
                <a:cs typeface="Arial"/>
                <a:sym typeface="Arial"/>
              </a:defRPr>
            </a:lvl1pPr>
            <a:lvl2pPr marL="814387" indent="-357187" defTabSz="914400">
              <a:lnSpc>
                <a:spcPct val="100000"/>
              </a:lnSpc>
              <a:spcBef>
                <a:spcPts val="0"/>
              </a:spcBef>
              <a:buFontTx/>
              <a:buChar char="▪"/>
              <a:defRPr sz="2000">
                <a:latin typeface="Arial"/>
                <a:ea typeface="Arial"/>
                <a:cs typeface="Arial"/>
                <a:sym typeface="Arial"/>
              </a:defRPr>
            </a:lvl2pPr>
            <a:lvl3pPr marL="1240971" indent="-326571" defTabSz="914400">
              <a:lnSpc>
                <a:spcPct val="100000"/>
              </a:lnSpc>
              <a:spcBef>
                <a:spcPts val="0"/>
              </a:spcBef>
              <a:buFontTx/>
              <a:defRPr sz="2000">
                <a:latin typeface="Arial"/>
                <a:ea typeface="Arial"/>
                <a:cs typeface="Arial"/>
                <a:sym typeface="Arial"/>
              </a:defRPr>
            </a:lvl3pPr>
            <a:lvl4pPr marL="1600200" indent="-228600" defTabSz="914400">
              <a:lnSpc>
                <a:spcPct val="100000"/>
              </a:lnSpc>
              <a:spcBef>
                <a:spcPts val="0"/>
              </a:spcBef>
              <a:buFontTx/>
              <a:defRPr sz="2000">
                <a:latin typeface="Arial"/>
                <a:ea typeface="Arial"/>
                <a:cs typeface="Arial"/>
                <a:sym typeface="Arial"/>
              </a:defRPr>
            </a:lvl4pPr>
            <a:lvl5pPr marL="2057400" indent="-228600" defTabSz="914400">
              <a:lnSpc>
                <a:spcPct val="100000"/>
              </a:lnSpc>
              <a:spcBef>
                <a:spcPts val="0"/>
              </a:spcBef>
              <a:buFontTx/>
              <a:defRPr sz="2000">
                <a:latin typeface="Arial"/>
                <a:ea typeface="Arial"/>
                <a:cs typeface="Arial"/>
                <a:sym typeface="Arial"/>
              </a:defRPr>
            </a:lvl5pPr>
          </a:lstStyle>
          <a:p>
            <a:r>
              <a:t>Modifier les styles du texte du masque</a:t>
            </a:r>
          </a:p>
          <a:p>
            <a:pPr lvl="1"/>
            <a:r>
              <a:t>Deuxième niveau</a:t>
            </a:r>
          </a:p>
          <a:p>
            <a:pPr lvl="2"/>
            <a:r>
              <a:t>Troisième niveau</a:t>
            </a:r>
          </a:p>
          <a:p>
            <a:pPr lvl="3"/>
            <a:r>
              <a:t>Quatrième niveau</a:t>
            </a:r>
          </a:p>
          <a:p>
            <a:pPr lvl="4"/>
            <a:r>
              <a:t>Cinquième niveau</a:t>
            </a:r>
          </a:p>
        </p:txBody>
      </p:sp>
      <p:sp>
        <p:nvSpPr>
          <p:cNvPr id="193" name="Shape 193"/>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461605291"/>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Titre. Contenu et texte">
    <p:spTree>
      <p:nvGrpSpPr>
        <p:cNvPr id="1" name=""/>
        <p:cNvGrpSpPr/>
        <p:nvPr/>
      </p:nvGrpSpPr>
      <p:grpSpPr>
        <a:xfrm>
          <a:off x="0" y="0"/>
          <a:ext cx="0" cy="0"/>
          <a:chOff x="0" y="0"/>
          <a:chExt cx="0" cy="0"/>
        </a:xfrm>
      </p:grpSpPr>
      <p:pic>
        <p:nvPicPr>
          <p:cNvPr id="200" name="image3.jpg" descr="fond-sansphot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8938"/>
            <a:ext cx="9144000" cy="6469063"/>
          </a:xfrm>
          <a:prstGeom prst="rect">
            <a:avLst/>
          </a:prstGeom>
          <a:ln w="12700">
            <a:miter lim="400000"/>
          </a:ln>
        </p:spPr>
      </p:pic>
      <p:sp>
        <p:nvSpPr>
          <p:cNvPr id="201" name="Shape 201"/>
          <p:cNvSpPr/>
          <p:nvPr/>
        </p:nvSpPr>
        <p:spPr>
          <a:xfrm>
            <a:off x="4716462" y="1773238"/>
            <a:ext cx="4427538" cy="274638"/>
          </a:xfrm>
          <a:prstGeom prst="rect">
            <a:avLst/>
          </a:prstGeom>
          <a:solidFill>
            <a:srgbClr val="CB4059"/>
          </a:solidFill>
          <a:ln w="12700">
            <a:miter lim="400000"/>
          </a:ln>
        </p:spPr>
        <p:txBody>
          <a:bodyPr lIns="45719" rIns="45719"/>
          <a:lstStyle/>
          <a:p>
            <a:pPr>
              <a:defRPr sz="1200">
                <a:solidFill>
                  <a:srgbClr val="FFFFFF"/>
                </a:solidFill>
                <a:latin typeface="Arial"/>
                <a:ea typeface="Arial"/>
                <a:cs typeface="Arial"/>
                <a:sym typeface="Arial"/>
              </a:defRPr>
            </a:pPr>
            <a:endParaRPr/>
          </a:p>
        </p:txBody>
      </p:sp>
      <p:sp>
        <p:nvSpPr>
          <p:cNvPr id="202" name="Shape 202"/>
          <p:cNvSpPr>
            <a:spLocks noGrp="1"/>
          </p:cNvSpPr>
          <p:nvPr>
            <p:ph type="title"/>
          </p:nvPr>
        </p:nvSpPr>
        <p:spPr>
          <a:xfrm>
            <a:off x="4716462" y="1700213"/>
            <a:ext cx="4173538" cy="433388"/>
          </a:xfrm>
          <a:prstGeom prst="rect">
            <a:avLst/>
          </a:prstGeom>
          <a:extLst>
            <a:ext uri="{C572A759-6A51-4108-AA02-DFA0A04FC94B}">
              <ma14:wrappingTextBoxFlag xmlns:ma14="http://schemas.microsoft.com/office/mac/drawingml/2011/main" xmlns="" val="1"/>
            </a:ext>
          </a:extLst>
        </p:spPr>
        <p:txBody>
          <a:bodyPr>
            <a:normAutofit/>
          </a:bodyPr>
          <a:lstStyle>
            <a:lvl1pPr algn="l" defTabSz="914400">
              <a:defRPr sz="1400" b="1">
                <a:solidFill>
                  <a:srgbClr val="FFFFFF"/>
                </a:solidFill>
                <a:latin typeface="Arial"/>
                <a:ea typeface="Arial"/>
                <a:cs typeface="Arial"/>
                <a:sym typeface="Arial"/>
              </a:defRPr>
            </a:lvl1pPr>
          </a:lstStyle>
          <a:p>
            <a:r>
              <a:t>Modifiez le style du titre</a:t>
            </a:r>
          </a:p>
        </p:txBody>
      </p:sp>
      <p:sp>
        <p:nvSpPr>
          <p:cNvPr id="203" name="Shape 203"/>
          <p:cNvSpPr>
            <a:spLocks noGrp="1"/>
          </p:cNvSpPr>
          <p:nvPr>
            <p:ph type="body" sz="half" idx="1"/>
          </p:nvPr>
        </p:nvSpPr>
        <p:spPr>
          <a:xfrm>
            <a:off x="755650" y="2349500"/>
            <a:ext cx="3810000" cy="3751263"/>
          </a:xfrm>
          <a:prstGeom prst="rect">
            <a:avLst/>
          </a:prstGeom>
          <a:extLst>
            <a:ext uri="{C572A759-6A51-4108-AA02-DFA0A04FC94B}">
              <ma14:wrappingTextBoxFlag xmlns:ma14="http://schemas.microsoft.com/office/mac/drawingml/2011/main" xmlns="" val="1"/>
            </a:ext>
          </a:extLst>
        </p:spPr>
        <p:txBody>
          <a:bodyPr>
            <a:normAutofit/>
          </a:bodyPr>
          <a:lstStyle>
            <a:lvl1pPr marL="0" indent="0" defTabSz="914400">
              <a:lnSpc>
                <a:spcPct val="100000"/>
              </a:lnSpc>
              <a:spcBef>
                <a:spcPts val="0"/>
              </a:spcBef>
              <a:buFontTx/>
              <a:buBlip>
                <a:blip r:embed="rId3"/>
              </a:buBlip>
              <a:defRPr sz="2000">
                <a:latin typeface="Arial"/>
                <a:ea typeface="Arial"/>
                <a:cs typeface="Arial"/>
                <a:sym typeface="Arial"/>
              </a:defRPr>
            </a:lvl1pPr>
            <a:lvl2pPr marL="814387" indent="-357187" defTabSz="914400">
              <a:lnSpc>
                <a:spcPct val="100000"/>
              </a:lnSpc>
              <a:spcBef>
                <a:spcPts val="0"/>
              </a:spcBef>
              <a:buFontTx/>
              <a:buChar char="▪"/>
              <a:defRPr sz="2000">
                <a:latin typeface="Arial"/>
                <a:ea typeface="Arial"/>
                <a:cs typeface="Arial"/>
                <a:sym typeface="Arial"/>
              </a:defRPr>
            </a:lvl2pPr>
            <a:lvl3pPr marL="1240971" indent="-326571" defTabSz="914400">
              <a:lnSpc>
                <a:spcPct val="100000"/>
              </a:lnSpc>
              <a:spcBef>
                <a:spcPts val="0"/>
              </a:spcBef>
              <a:buFontTx/>
              <a:defRPr sz="2000">
                <a:latin typeface="Arial"/>
                <a:ea typeface="Arial"/>
                <a:cs typeface="Arial"/>
                <a:sym typeface="Arial"/>
              </a:defRPr>
            </a:lvl3pPr>
            <a:lvl4pPr marL="1600200" indent="-228600" defTabSz="914400">
              <a:lnSpc>
                <a:spcPct val="100000"/>
              </a:lnSpc>
              <a:spcBef>
                <a:spcPts val="0"/>
              </a:spcBef>
              <a:buFontTx/>
              <a:defRPr sz="2000">
                <a:latin typeface="Arial"/>
                <a:ea typeface="Arial"/>
                <a:cs typeface="Arial"/>
                <a:sym typeface="Arial"/>
              </a:defRPr>
            </a:lvl4pPr>
            <a:lvl5pPr marL="2057400" indent="-228600" defTabSz="914400">
              <a:lnSpc>
                <a:spcPct val="100000"/>
              </a:lnSpc>
              <a:spcBef>
                <a:spcPts val="0"/>
              </a:spcBef>
              <a:buFontTx/>
              <a:defRPr sz="2000">
                <a:latin typeface="Arial"/>
                <a:ea typeface="Arial"/>
                <a:cs typeface="Arial"/>
                <a:sym typeface="Arial"/>
              </a:defRPr>
            </a:lvl5pPr>
          </a:lstStyle>
          <a:p>
            <a:r>
              <a:t>Modifier les styles du texte du masque</a:t>
            </a:r>
          </a:p>
          <a:p>
            <a:pPr lvl="1"/>
            <a:r>
              <a:t>Deuxième niveau</a:t>
            </a:r>
          </a:p>
          <a:p>
            <a:pPr lvl="2"/>
            <a:r>
              <a:t>Troisième niveau</a:t>
            </a:r>
          </a:p>
          <a:p>
            <a:pPr lvl="3"/>
            <a:r>
              <a:t>Quatrième niveau</a:t>
            </a:r>
          </a:p>
          <a:p>
            <a:pPr lvl="4"/>
            <a:r>
              <a:t>Cinquième niveau</a:t>
            </a:r>
          </a:p>
        </p:txBody>
      </p:sp>
      <p:sp>
        <p:nvSpPr>
          <p:cNvPr id="204" name="Shape 204"/>
          <p:cNvSpPr>
            <a:spLocks noGrp="1"/>
          </p:cNvSpPr>
          <p:nvPr>
            <p:ph type="body" sz="half" idx="13"/>
          </p:nvPr>
        </p:nvSpPr>
        <p:spPr>
          <a:xfrm>
            <a:off x="4718050" y="2349500"/>
            <a:ext cx="3810000" cy="3751263"/>
          </a:xfrm>
          <a:prstGeom prst="rect">
            <a:avLst/>
          </a:prstGeom>
        </p:spPr>
        <p:txBody>
          <a:bodyPr>
            <a:normAutofit/>
          </a:bodyPr>
          <a:lstStyle/>
          <a:p>
            <a:pPr marL="0" indent="0" defTabSz="914400">
              <a:lnSpc>
                <a:spcPct val="100000"/>
              </a:lnSpc>
              <a:spcBef>
                <a:spcPts val="0"/>
              </a:spcBef>
              <a:buFontTx/>
              <a:buBlip>
                <a:blip r:embed="rId3"/>
              </a:buBlip>
              <a:defRPr sz="2000">
                <a:latin typeface="Arial"/>
                <a:ea typeface="Arial"/>
                <a:cs typeface="Arial"/>
                <a:sym typeface="Arial"/>
              </a:defRPr>
            </a:pPr>
            <a:endParaRPr/>
          </a:p>
        </p:txBody>
      </p:sp>
      <p:sp>
        <p:nvSpPr>
          <p:cNvPr id="205" name="Shape 205"/>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797965930"/>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2_Diapositive de titre">
    <p:spTree>
      <p:nvGrpSpPr>
        <p:cNvPr id="1" name=""/>
        <p:cNvGrpSpPr/>
        <p:nvPr/>
      </p:nvGrpSpPr>
      <p:grpSpPr>
        <a:xfrm>
          <a:off x="0" y="0"/>
          <a:ext cx="0" cy="0"/>
          <a:chOff x="0" y="0"/>
          <a:chExt cx="0" cy="0"/>
        </a:xfrm>
      </p:grpSpPr>
      <p:sp>
        <p:nvSpPr>
          <p:cNvPr id="212" name="Shape 212"/>
          <p:cNvSpPr/>
          <p:nvPr/>
        </p:nvSpPr>
        <p:spPr>
          <a:xfrm>
            <a:off x="468001" y="5563304"/>
            <a:ext cx="7992000" cy="394603"/>
          </a:xfrm>
          <a:prstGeom prst="rect">
            <a:avLst/>
          </a:prstGeom>
          <a:solidFill>
            <a:srgbClr val="113388"/>
          </a:solidFill>
          <a:ln w="12700">
            <a:miter lim="400000"/>
          </a:ln>
        </p:spPr>
        <p:txBody>
          <a:bodyPr lIns="45719" rIns="45719" anchor="b"/>
          <a:lstStyle/>
          <a:p>
            <a:pPr defTabSz="1008062">
              <a:spcBef>
                <a:spcPts val="500"/>
              </a:spcBef>
              <a:defRPr>
                <a:solidFill>
                  <a:srgbClr val="FFFFFF"/>
                </a:solidFill>
                <a:latin typeface="Arial"/>
                <a:ea typeface="Arial"/>
                <a:cs typeface="Arial"/>
                <a:sym typeface="Arial"/>
              </a:defRPr>
            </a:pPr>
            <a:endParaRPr/>
          </a:p>
        </p:txBody>
      </p:sp>
      <p:pic>
        <p:nvPicPr>
          <p:cNvPr id="213" name="image5.jpg" descr="Logo_Allianz"/>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43360" y="5704440"/>
            <a:ext cx="2232001" cy="872733"/>
          </a:xfrm>
          <a:prstGeom prst="rect">
            <a:avLst/>
          </a:prstGeom>
          <a:ln w="12700">
            <a:miter lim="400000"/>
          </a:ln>
        </p:spPr>
      </p:pic>
      <p:sp>
        <p:nvSpPr>
          <p:cNvPr id="214" name="Shape 214"/>
          <p:cNvSpPr>
            <a:spLocks noGrp="1"/>
          </p:cNvSpPr>
          <p:nvPr>
            <p:ph type="title"/>
          </p:nvPr>
        </p:nvSpPr>
        <p:spPr>
          <a:xfrm>
            <a:off x="685439" y="2129983"/>
            <a:ext cx="7773122" cy="1470395"/>
          </a:xfrm>
          <a:prstGeom prst="rect">
            <a:avLst/>
          </a:prstGeom>
          <a:extLst>
            <a:ext uri="{C572A759-6A51-4108-AA02-DFA0A04FC94B}">
              <ma14:wrappingTextBoxFlag xmlns:ma14="http://schemas.microsoft.com/office/mac/drawingml/2011/main" xmlns="" val="1"/>
            </a:ext>
          </a:extLst>
        </p:spPr>
        <p:txBody>
          <a:bodyPr lIns="0" tIns="0" rIns="0" bIns="0" anchor="t">
            <a:normAutofit/>
          </a:bodyPr>
          <a:lstStyle>
            <a:lvl1pPr algn="l" defTabSz="914413">
              <a:defRPr sz="2100">
                <a:solidFill>
                  <a:srgbClr val="113388"/>
                </a:solidFill>
                <a:latin typeface="Allianz Sans"/>
                <a:ea typeface="Allianz Sans"/>
                <a:cs typeface="Allianz Sans"/>
                <a:sym typeface="Allianz Sans"/>
              </a:defRPr>
            </a:lvl1pPr>
          </a:lstStyle>
          <a:p>
            <a:r>
              <a:t>Modifiez le style du titre</a:t>
            </a:r>
          </a:p>
        </p:txBody>
      </p:sp>
      <p:sp>
        <p:nvSpPr>
          <p:cNvPr id="215" name="Shape 215"/>
          <p:cNvSpPr>
            <a:spLocks noGrp="1"/>
          </p:cNvSpPr>
          <p:nvPr>
            <p:ph type="body" sz="quarter" idx="1"/>
          </p:nvPr>
        </p:nvSpPr>
        <p:spPr>
          <a:xfrm>
            <a:off x="1372320" y="3885527"/>
            <a:ext cx="6400801" cy="1752665"/>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marL="0" indent="0" algn="ctr" defTabSz="855372">
              <a:lnSpc>
                <a:spcPct val="100000"/>
              </a:lnSpc>
              <a:buSzTx/>
              <a:buFontTx/>
              <a:buNone/>
              <a:defRPr>
                <a:solidFill>
                  <a:srgbClr val="113388"/>
                </a:solidFill>
                <a:latin typeface="Allianz Sans"/>
                <a:ea typeface="Allianz Sans"/>
                <a:cs typeface="Allianz Sans"/>
                <a:sym typeface="Allianz Sans"/>
              </a:defRPr>
            </a:lvl1pPr>
          </a:lstStyle>
          <a:p>
            <a:r>
              <a:t>Modifiez le style des sous-titres du masque</a:t>
            </a:r>
          </a:p>
        </p:txBody>
      </p:sp>
      <p:sp>
        <p:nvSpPr>
          <p:cNvPr id="216" name="Shape 216"/>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69268775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3" name="Espace réservé du contenu 4"/>
          <p:cNvSpPr>
            <a:spLocks noGrp="1"/>
          </p:cNvSpPr>
          <p:nvPr>
            <p:ph sz="quarter" idx="10" hasCustomPrompt="1"/>
          </p:nvPr>
        </p:nvSpPr>
        <p:spPr>
          <a:xfrm>
            <a:off x="2639391" y="0"/>
            <a:ext cx="6504609" cy="231775"/>
          </a:xfrm>
          <a:prstGeom prst="rect">
            <a:avLst/>
          </a:prstGeom>
        </p:spPr>
        <p:txBody>
          <a:bodyPr vert="horz"/>
          <a:lstStyle>
            <a:lvl1pPr marL="0" indent="0" algn="r">
              <a:buNone/>
              <a:defRPr sz="1000" baseline="0">
                <a:solidFill>
                  <a:schemeClr val="tx1">
                    <a:lumMod val="50000"/>
                    <a:lumOff val="50000"/>
                  </a:schemeClr>
                </a:solidFill>
                <a:latin typeface="Verdana"/>
                <a:cs typeface="Verdana"/>
              </a:defRPr>
            </a:lvl1pPr>
          </a:lstStyle>
          <a:p>
            <a:pPr lvl="0"/>
            <a:r>
              <a:rPr lang="fr-FR" dirty="0"/>
              <a:t>Titre de la présentation - date</a:t>
            </a:r>
          </a:p>
        </p:txBody>
      </p:sp>
    </p:spTree>
    <p:extLst>
      <p:ext uri="{BB962C8B-B14F-4D97-AF65-F5344CB8AC3E}">
        <p14:creationId xmlns:p14="http://schemas.microsoft.com/office/powerpoint/2010/main" val="37637662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1_Titre et contenu">
    <p:spTree>
      <p:nvGrpSpPr>
        <p:cNvPr id="1" name=""/>
        <p:cNvGrpSpPr/>
        <p:nvPr/>
      </p:nvGrpSpPr>
      <p:grpSpPr>
        <a:xfrm>
          <a:off x="0" y="0"/>
          <a:ext cx="0" cy="0"/>
          <a:chOff x="0" y="0"/>
          <a:chExt cx="0" cy="0"/>
        </a:xfrm>
      </p:grpSpPr>
      <p:sp>
        <p:nvSpPr>
          <p:cNvPr id="223" name="Shape 223"/>
          <p:cNvSpPr/>
          <p:nvPr/>
        </p:nvSpPr>
        <p:spPr>
          <a:xfrm>
            <a:off x="468001" y="5563304"/>
            <a:ext cx="7992000" cy="394603"/>
          </a:xfrm>
          <a:prstGeom prst="rect">
            <a:avLst/>
          </a:prstGeom>
          <a:solidFill>
            <a:srgbClr val="113388"/>
          </a:solidFill>
          <a:ln w="12700">
            <a:miter lim="400000"/>
          </a:ln>
        </p:spPr>
        <p:txBody>
          <a:bodyPr lIns="45719" rIns="45719" anchor="b"/>
          <a:lstStyle/>
          <a:p>
            <a:pPr defTabSz="1008062">
              <a:spcBef>
                <a:spcPts val="500"/>
              </a:spcBef>
              <a:defRPr>
                <a:solidFill>
                  <a:srgbClr val="FFFFFF"/>
                </a:solidFill>
                <a:latin typeface="Arial"/>
                <a:ea typeface="Arial"/>
                <a:cs typeface="Arial"/>
                <a:sym typeface="Arial"/>
              </a:defRPr>
            </a:pPr>
            <a:endParaRPr/>
          </a:p>
        </p:txBody>
      </p:sp>
      <p:pic>
        <p:nvPicPr>
          <p:cNvPr id="224" name="image5.jpg" descr="Logo_Allianz"/>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43360" y="5704440"/>
            <a:ext cx="2232001" cy="872733"/>
          </a:xfrm>
          <a:prstGeom prst="rect">
            <a:avLst/>
          </a:prstGeom>
          <a:ln w="12700">
            <a:miter lim="400000"/>
          </a:ln>
        </p:spPr>
      </p:pic>
      <p:sp>
        <p:nvSpPr>
          <p:cNvPr id="225" name="Shape 225"/>
          <p:cNvSpPr>
            <a:spLocks noGrp="1"/>
          </p:cNvSpPr>
          <p:nvPr>
            <p:ph type="title"/>
          </p:nvPr>
        </p:nvSpPr>
        <p:spPr>
          <a:xfrm>
            <a:off x="468000" y="629347"/>
            <a:ext cx="7159681" cy="685512"/>
          </a:xfrm>
          <a:prstGeom prst="rect">
            <a:avLst/>
          </a:prstGeom>
          <a:extLst>
            <a:ext uri="{C572A759-6A51-4108-AA02-DFA0A04FC94B}">
              <ma14:wrappingTextBoxFlag xmlns:ma14="http://schemas.microsoft.com/office/mac/drawingml/2011/main" xmlns="" val="1"/>
            </a:ext>
          </a:extLst>
        </p:spPr>
        <p:txBody>
          <a:bodyPr lIns="0" tIns="0" rIns="0" bIns="0" anchor="t">
            <a:normAutofit/>
          </a:bodyPr>
          <a:lstStyle>
            <a:lvl1pPr algn="l" defTabSz="914413">
              <a:defRPr sz="2100">
                <a:solidFill>
                  <a:srgbClr val="113388"/>
                </a:solidFill>
                <a:latin typeface="Allianz Sans"/>
                <a:ea typeface="Allianz Sans"/>
                <a:cs typeface="Allianz Sans"/>
                <a:sym typeface="Allianz Sans"/>
              </a:defRPr>
            </a:lvl1pPr>
          </a:lstStyle>
          <a:p>
            <a:r>
              <a:t>Modifiez le style du titre</a:t>
            </a:r>
          </a:p>
        </p:txBody>
      </p:sp>
      <p:sp>
        <p:nvSpPr>
          <p:cNvPr id="226" name="Shape 226"/>
          <p:cNvSpPr>
            <a:spLocks noGrp="1"/>
          </p:cNvSpPr>
          <p:nvPr>
            <p:ph type="body" idx="1"/>
          </p:nvPr>
        </p:nvSpPr>
        <p:spPr>
          <a:xfrm>
            <a:off x="468000" y="1476156"/>
            <a:ext cx="8208000" cy="4689133"/>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marL="342725" indent="-342725" defTabSz="855372">
              <a:lnSpc>
                <a:spcPct val="100000"/>
              </a:lnSpc>
              <a:buSzTx/>
              <a:buFontTx/>
              <a:buNone/>
              <a:defRPr>
                <a:solidFill>
                  <a:srgbClr val="113388"/>
                </a:solidFill>
                <a:latin typeface="Allianz Sans"/>
                <a:ea typeface="Allianz Sans"/>
                <a:cs typeface="Allianz Sans"/>
                <a:sym typeface="Allianz Sans"/>
              </a:defRPr>
            </a:lvl1pPr>
            <a:lvl2pPr marL="342725" indent="-152642" defTabSz="855372">
              <a:lnSpc>
                <a:spcPct val="100000"/>
              </a:lnSpc>
              <a:buSzTx/>
              <a:buFontTx/>
              <a:buNone/>
              <a:defRPr>
                <a:solidFill>
                  <a:srgbClr val="113388"/>
                </a:solidFill>
                <a:latin typeface="Allianz Sans"/>
                <a:ea typeface="Allianz Sans"/>
                <a:cs typeface="Allianz Sans"/>
                <a:sym typeface="Allianz Sans"/>
              </a:defRPr>
            </a:lvl2pPr>
            <a:lvl3pPr marL="914413" indent="-532807" defTabSz="855372">
              <a:lnSpc>
                <a:spcPct val="100000"/>
              </a:lnSpc>
              <a:buFontTx/>
              <a:buChar char="▪"/>
              <a:defRPr>
                <a:solidFill>
                  <a:srgbClr val="113388"/>
                </a:solidFill>
                <a:latin typeface="Allianz Sans"/>
                <a:ea typeface="Allianz Sans"/>
                <a:cs typeface="Allianz Sans"/>
                <a:sym typeface="Allianz Sans"/>
              </a:defRPr>
            </a:lvl3pPr>
            <a:lvl4pPr marL="342725" indent="228963" defTabSz="855372">
              <a:lnSpc>
                <a:spcPct val="100000"/>
              </a:lnSpc>
              <a:buSzTx/>
              <a:buFontTx/>
              <a:buNone/>
              <a:defRPr>
                <a:solidFill>
                  <a:srgbClr val="113388"/>
                </a:solidFill>
                <a:latin typeface="Allianz Sans"/>
                <a:ea typeface="Allianz Sans"/>
                <a:cs typeface="Allianz Sans"/>
                <a:sym typeface="Allianz Sans"/>
              </a:defRPr>
            </a:lvl4pPr>
            <a:lvl5pPr marL="342725" indent="421925" defTabSz="855372">
              <a:lnSpc>
                <a:spcPct val="100000"/>
              </a:lnSpc>
              <a:buSzTx/>
              <a:buFontTx/>
              <a:buNone/>
              <a:defRPr>
                <a:solidFill>
                  <a:srgbClr val="113388"/>
                </a:solidFill>
                <a:latin typeface="Allianz Sans"/>
                <a:ea typeface="Allianz Sans"/>
                <a:cs typeface="Allianz Sans"/>
                <a:sym typeface="Allianz Sans"/>
              </a:defRPr>
            </a:lvl5pPr>
          </a:lstStyle>
          <a:p>
            <a:r>
              <a:t>Modifiez les styles du texte du masque</a:t>
            </a:r>
          </a:p>
          <a:p>
            <a:pPr lvl="1"/>
            <a:r>
              <a:t>Deuxième niveau</a:t>
            </a:r>
          </a:p>
          <a:p>
            <a:pPr lvl="2"/>
            <a:r>
              <a:t>Troisième niveau</a:t>
            </a:r>
          </a:p>
          <a:p>
            <a:pPr lvl="3"/>
            <a:r>
              <a:t>Quatrième niveau</a:t>
            </a:r>
          </a:p>
          <a:p>
            <a:pPr lvl="4"/>
            <a:r>
              <a:t>Cinquième niveau</a:t>
            </a:r>
          </a:p>
        </p:txBody>
      </p:sp>
      <p:sp>
        <p:nvSpPr>
          <p:cNvPr id="227" name="Shape 227"/>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368078113"/>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1_Titre de section">
    <p:spTree>
      <p:nvGrpSpPr>
        <p:cNvPr id="1" name=""/>
        <p:cNvGrpSpPr/>
        <p:nvPr/>
      </p:nvGrpSpPr>
      <p:grpSpPr>
        <a:xfrm>
          <a:off x="0" y="0"/>
          <a:ext cx="0" cy="0"/>
          <a:chOff x="0" y="0"/>
          <a:chExt cx="0" cy="0"/>
        </a:xfrm>
      </p:grpSpPr>
      <p:sp>
        <p:nvSpPr>
          <p:cNvPr id="234" name="Shape 234"/>
          <p:cNvSpPr/>
          <p:nvPr/>
        </p:nvSpPr>
        <p:spPr>
          <a:xfrm>
            <a:off x="468001" y="5563304"/>
            <a:ext cx="7992000" cy="394603"/>
          </a:xfrm>
          <a:prstGeom prst="rect">
            <a:avLst/>
          </a:prstGeom>
          <a:solidFill>
            <a:srgbClr val="113388"/>
          </a:solidFill>
          <a:ln w="12700">
            <a:miter lim="400000"/>
          </a:ln>
        </p:spPr>
        <p:txBody>
          <a:bodyPr lIns="45719" rIns="45719" anchor="b"/>
          <a:lstStyle/>
          <a:p>
            <a:pPr defTabSz="1008062">
              <a:spcBef>
                <a:spcPts val="500"/>
              </a:spcBef>
              <a:defRPr>
                <a:solidFill>
                  <a:srgbClr val="FFFFFF"/>
                </a:solidFill>
                <a:latin typeface="Arial"/>
                <a:ea typeface="Arial"/>
                <a:cs typeface="Arial"/>
                <a:sym typeface="Arial"/>
              </a:defRPr>
            </a:pPr>
            <a:endParaRPr/>
          </a:p>
        </p:txBody>
      </p:sp>
      <p:pic>
        <p:nvPicPr>
          <p:cNvPr id="235" name="image5.jpg" descr="Logo_Allianz"/>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43360" y="5704440"/>
            <a:ext cx="2232001" cy="872733"/>
          </a:xfrm>
          <a:prstGeom prst="rect">
            <a:avLst/>
          </a:prstGeom>
          <a:ln w="12700">
            <a:miter lim="400000"/>
          </a:ln>
        </p:spPr>
      </p:pic>
      <p:sp>
        <p:nvSpPr>
          <p:cNvPr id="236" name="Shape 236"/>
          <p:cNvSpPr>
            <a:spLocks noGrp="1"/>
          </p:cNvSpPr>
          <p:nvPr>
            <p:ph type="title"/>
          </p:nvPr>
        </p:nvSpPr>
        <p:spPr>
          <a:xfrm>
            <a:off x="722880" y="4406863"/>
            <a:ext cx="7771680" cy="1362384"/>
          </a:xfrm>
          <a:prstGeom prst="rect">
            <a:avLst/>
          </a:prstGeom>
          <a:extLst>
            <a:ext uri="{C572A759-6A51-4108-AA02-DFA0A04FC94B}">
              <ma14:wrappingTextBoxFlag xmlns:ma14="http://schemas.microsoft.com/office/mac/drawingml/2011/main" xmlns="" val="1"/>
            </a:ext>
          </a:extLst>
        </p:spPr>
        <p:txBody>
          <a:bodyPr lIns="0" tIns="0" rIns="0" bIns="0" anchor="t">
            <a:normAutofit/>
          </a:bodyPr>
          <a:lstStyle>
            <a:lvl1pPr algn="l" defTabSz="914413">
              <a:defRPr sz="3600" b="1" cap="all">
                <a:solidFill>
                  <a:srgbClr val="113388"/>
                </a:solidFill>
                <a:latin typeface="Allianz Sans"/>
                <a:ea typeface="Allianz Sans"/>
                <a:cs typeface="Allianz Sans"/>
                <a:sym typeface="Allianz Sans"/>
              </a:defRPr>
            </a:lvl1pPr>
          </a:lstStyle>
          <a:p>
            <a:r>
              <a:t>Modifiez le style du titre</a:t>
            </a:r>
          </a:p>
        </p:txBody>
      </p:sp>
      <p:sp>
        <p:nvSpPr>
          <p:cNvPr id="237" name="Shape 237"/>
          <p:cNvSpPr>
            <a:spLocks noGrp="1"/>
          </p:cNvSpPr>
          <p:nvPr>
            <p:ph type="body" sz="quarter" idx="1"/>
          </p:nvPr>
        </p:nvSpPr>
        <p:spPr>
          <a:xfrm>
            <a:off x="722880" y="2906224"/>
            <a:ext cx="7771680" cy="1500639"/>
          </a:xfrm>
          <a:prstGeom prst="rect">
            <a:avLst/>
          </a:prstGeom>
          <a:extLst>
            <a:ext uri="{C572A759-6A51-4108-AA02-DFA0A04FC94B}">
              <ma14:wrappingTextBoxFlag xmlns:ma14="http://schemas.microsoft.com/office/mac/drawingml/2011/main" xmlns="" val="1"/>
            </a:ext>
          </a:extLst>
        </p:spPr>
        <p:txBody>
          <a:bodyPr lIns="0" tIns="0" rIns="0" bIns="0" anchor="b">
            <a:normAutofit/>
          </a:bodyPr>
          <a:lstStyle>
            <a:lvl1pPr marL="0" indent="0" defTabSz="855372">
              <a:lnSpc>
                <a:spcPct val="100000"/>
              </a:lnSpc>
              <a:buSzTx/>
              <a:buFontTx/>
              <a:buNone/>
              <a:defRPr>
                <a:solidFill>
                  <a:srgbClr val="113388"/>
                </a:solidFill>
                <a:latin typeface="Allianz Sans"/>
                <a:ea typeface="Allianz Sans"/>
                <a:cs typeface="Allianz Sans"/>
                <a:sym typeface="Allianz Sans"/>
              </a:defRPr>
            </a:lvl1pPr>
          </a:lstStyle>
          <a:p>
            <a:r>
              <a:t>Modifiez les styles du texte du masque</a:t>
            </a:r>
          </a:p>
        </p:txBody>
      </p:sp>
      <p:sp>
        <p:nvSpPr>
          <p:cNvPr id="238" name="Shape 238"/>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4289983509"/>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2_Deux contenus">
    <p:spTree>
      <p:nvGrpSpPr>
        <p:cNvPr id="1" name=""/>
        <p:cNvGrpSpPr/>
        <p:nvPr/>
      </p:nvGrpSpPr>
      <p:grpSpPr>
        <a:xfrm>
          <a:off x="0" y="0"/>
          <a:ext cx="0" cy="0"/>
          <a:chOff x="0" y="0"/>
          <a:chExt cx="0" cy="0"/>
        </a:xfrm>
      </p:grpSpPr>
      <p:sp>
        <p:nvSpPr>
          <p:cNvPr id="245" name="Shape 245"/>
          <p:cNvSpPr/>
          <p:nvPr/>
        </p:nvSpPr>
        <p:spPr>
          <a:xfrm>
            <a:off x="468001" y="5563304"/>
            <a:ext cx="7992000" cy="394603"/>
          </a:xfrm>
          <a:prstGeom prst="rect">
            <a:avLst/>
          </a:prstGeom>
          <a:solidFill>
            <a:srgbClr val="113388"/>
          </a:solidFill>
          <a:ln w="12700">
            <a:miter lim="400000"/>
          </a:ln>
        </p:spPr>
        <p:txBody>
          <a:bodyPr lIns="45719" rIns="45719" anchor="b"/>
          <a:lstStyle/>
          <a:p>
            <a:pPr defTabSz="1008062">
              <a:spcBef>
                <a:spcPts val="500"/>
              </a:spcBef>
              <a:defRPr>
                <a:solidFill>
                  <a:srgbClr val="FFFFFF"/>
                </a:solidFill>
                <a:latin typeface="Arial"/>
                <a:ea typeface="Arial"/>
                <a:cs typeface="Arial"/>
                <a:sym typeface="Arial"/>
              </a:defRPr>
            </a:pPr>
            <a:endParaRPr/>
          </a:p>
        </p:txBody>
      </p:sp>
      <p:pic>
        <p:nvPicPr>
          <p:cNvPr id="246" name="image5.jpg" descr="Logo_Allianz"/>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43360" y="5704440"/>
            <a:ext cx="2232001" cy="872733"/>
          </a:xfrm>
          <a:prstGeom prst="rect">
            <a:avLst/>
          </a:prstGeom>
          <a:ln w="12700">
            <a:miter lim="400000"/>
          </a:ln>
        </p:spPr>
      </p:pic>
      <p:sp>
        <p:nvSpPr>
          <p:cNvPr id="247" name="Shape 247"/>
          <p:cNvSpPr>
            <a:spLocks noGrp="1"/>
          </p:cNvSpPr>
          <p:nvPr>
            <p:ph type="title"/>
          </p:nvPr>
        </p:nvSpPr>
        <p:spPr>
          <a:xfrm>
            <a:off x="468000" y="629347"/>
            <a:ext cx="7159681" cy="685512"/>
          </a:xfrm>
          <a:prstGeom prst="rect">
            <a:avLst/>
          </a:prstGeom>
          <a:extLst>
            <a:ext uri="{C572A759-6A51-4108-AA02-DFA0A04FC94B}">
              <ma14:wrappingTextBoxFlag xmlns:ma14="http://schemas.microsoft.com/office/mac/drawingml/2011/main" xmlns="" val="1"/>
            </a:ext>
          </a:extLst>
        </p:spPr>
        <p:txBody>
          <a:bodyPr lIns="0" tIns="0" rIns="0" bIns="0" anchor="t">
            <a:normAutofit/>
          </a:bodyPr>
          <a:lstStyle>
            <a:lvl1pPr algn="l" defTabSz="914413">
              <a:defRPr sz="2100">
                <a:solidFill>
                  <a:srgbClr val="113388"/>
                </a:solidFill>
                <a:latin typeface="Allianz Sans"/>
                <a:ea typeface="Allianz Sans"/>
                <a:cs typeface="Allianz Sans"/>
                <a:sym typeface="Allianz Sans"/>
              </a:defRPr>
            </a:lvl1pPr>
          </a:lstStyle>
          <a:p>
            <a:r>
              <a:t>Modifiez le style du titre</a:t>
            </a:r>
          </a:p>
        </p:txBody>
      </p:sp>
      <p:sp>
        <p:nvSpPr>
          <p:cNvPr id="248" name="Shape 248"/>
          <p:cNvSpPr>
            <a:spLocks noGrp="1"/>
          </p:cNvSpPr>
          <p:nvPr>
            <p:ph type="body" sz="half" idx="1"/>
          </p:nvPr>
        </p:nvSpPr>
        <p:spPr>
          <a:xfrm>
            <a:off x="468000" y="1476156"/>
            <a:ext cx="4034882" cy="4689133"/>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marL="342725" indent="-342725" defTabSz="855372">
              <a:lnSpc>
                <a:spcPct val="100000"/>
              </a:lnSpc>
              <a:spcBef>
                <a:spcPts val="600"/>
              </a:spcBef>
              <a:buSzTx/>
              <a:buFontTx/>
              <a:buNone/>
              <a:defRPr sz="2500">
                <a:solidFill>
                  <a:srgbClr val="113388"/>
                </a:solidFill>
                <a:latin typeface="Allianz Sans"/>
                <a:ea typeface="Allianz Sans"/>
                <a:cs typeface="Allianz Sans"/>
                <a:sym typeface="Allianz Sans"/>
              </a:defRPr>
            </a:lvl1pPr>
            <a:lvl2pPr marL="342725" indent="-152642" defTabSz="855372">
              <a:lnSpc>
                <a:spcPct val="100000"/>
              </a:lnSpc>
              <a:spcBef>
                <a:spcPts val="600"/>
              </a:spcBef>
              <a:buSzTx/>
              <a:buFontTx/>
              <a:buNone/>
              <a:defRPr sz="2500">
                <a:solidFill>
                  <a:srgbClr val="113388"/>
                </a:solidFill>
                <a:latin typeface="Allianz Sans"/>
                <a:ea typeface="Allianz Sans"/>
                <a:cs typeface="Allianz Sans"/>
                <a:sym typeface="Allianz Sans"/>
              </a:defRPr>
            </a:lvl2pPr>
            <a:lvl3pPr marL="1121617" indent="-740011" defTabSz="855372">
              <a:lnSpc>
                <a:spcPct val="100000"/>
              </a:lnSpc>
              <a:spcBef>
                <a:spcPts val="600"/>
              </a:spcBef>
              <a:buFontTx/>
              <a:buChar char="▪"/>
              <a:defRPr sz="2500">
                <a:solidFill>
                  <a:srgbClr val="113388"/>
                </a:solidFill>
                <a:latin typeface="Allianz Sans"/>
                <a:ea typeface="Allianz Sans"/>
                <a:cs typeface="Allianz Sans"/>
                <a:sym typeface="Allianz Sans"/>
              </a:defRPr>
            </a:lvl3pPr>
            <a:lvl4pPr marL="342725" indent="228963" defTabSz="855372">
              <a:lnSpc>
                <a:spcPct val="100000"/>
              </a:lnSpc>
              <a:spcBef>
                <a:spcPts val="600"/>
              </a:spcBef>
              <a:buSzTx/>
              <a:buFontTx/>
              <a:buNone/>
              <a:defRPr sz="2500">
                <a:solidFill>
                  <a:srgbClr val="113388"/>
                </a:solidFill>
                <a:latin typeface="Allianz Sans"/>
                <a:ea typeface="Allianz Sans"/>
                <a:cs typeface="Allianz Sans"/>
                <a:sym typeface="Allianz Sans"/>
              </a:defRPr>
            </a:lvl4pPr>
            <a:lvl5pPr marL="342725" indent="421925" defTabSz="855372">
              <a:lnSpc>
                <a:spcPct val="100000"/>
              </a:lnSpc>
              <a:spcBef>
                <a:spcPts val="600"/>
              </a:spcBef>
              <a:buSzTx/>
              <a:buFontTx/>
              <a:buNone/>
              <a:defRPr sz="2500">
                <a:solidFill>
                  <a:srgbClr val="113388"/>
                </a:solidFill>
                <a:latin typeface="Allianz Sans"/>
                <a:ea typeface="Allianz Sans"/>
                <a:cs typeface="Allianz Sans"/>
                <a:sym typeface="Allianz Sans"/>
              </a:defRPr>
            </a:lvl5pPr>
          </a:lstStyle>
          <a:p>
            <a:r>
              <a:t>Modifiez les styles du texte du masque</a:t>
            </a:r>
          </a:p>
          <a:p>
            <a:pPr lvl="1"/>
            <a:r>
              <a:t>Deuxième niveau</a:t>
            </a:r>
          </a:p>
          <a:p>
            <a:pPr lvl="2"/>
            <a:r>
              <a:t>Troisième niveau</a:t>
            </a:r>
          </a:p>
          <a:p>
            <a:pPr lvl="3"/>
            <a:r>
              <a:t>Quatrième niveau</a:t>
            </a:r>
          </a:p>
          <a:p>
            <a:pPr lvl="4"/>
            <a:r>
              <a:t>Cinquième niveau</a:t>
            </a:r>
          </a:p>
        </p:txBody>
      </p:sp>
      <p:sp>
        <p:nvSpPr>
          <p:cNvPr id="249" name="Shape 249"/>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833851386"/>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2_Comparaison">
    <p:spTree>
      <p:nvGrpSpPr>
        <p:cNvPr id="1" name=""/>
        <p:cNvGrpSpPr/>
        <p:nvPr/>
      </p:nvGrpSpPr>
      <p:grpSpPr>
        <a:xfrm>
          <a:off x="0" y="0"/>
          <a:ext cx="0" cy="0"/>
          <a:chOff x="0" y="0"/>
          <a:chExt cx="0" cy="0"/>
        </a:xfrm>
      </p:grpSpPr>
      <p:sp>
        <p:nvSpPr>
          <p:cNvPr id="256" name="Shape 256"/>
          <p:cNvSpPr/>
          <p:nvPr/>
        </p:nvSpPr>
        <p:spPr>
          <a:xfrm>
            <a:off x="468001" y="5563304"/>
            <a:ext cx="7992000" cy="394603"/>
          </a:xfrm>
          <a:prstGeom prst="rect">
            <a:avLst/>
          </a:prstGeom>
          <a:solidFill>
            <a:srgbClr val="113388"/>
          </a:solidFill>
          <a:ln w="12700">
            <a:miter lim="400000"/>
          </a:ln>
        </p:spPr>
        <p:txBody>
          <a:bodyPr lIns="45719" rIns="45719" anchor="b"/>
          <a:lstStyle/>
          <a:p>
            <a:pPr defTabSz="1008062">
              <a:spcBef>
                <a:spcPts val="500"/>
              </a:spcBef>
              <a:defRPr>
                <a:solidFill>
                  <a:srgbClr val="FFFFFF"/>
                </a:solidFill>
                <a:latin typeface="Arial"/>
                <a:ea typeface="Arial"/>
                <a:cs typeface="Arial"/>
                <a:sym typeface="Arial"/>
              </a:defRPr>
            </a:pPr>
            <a:endParaRPr/>
          </a:p>
        </p:txBody>
      </p:sp>
      <p:pic>
        <p:nvPicPr>
          <p:cNvPr id="257" name="image5.jpg" descr="Logo_Allianz"/>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43360" y="5704440"/>
            <a:ext cx="2232001" cy="872733"/>
          </a:xfrm>
          <a:prstGeom prst="rect">
            <a:avLst/>
          </a:prstGeom>
          <a:ln w="12700">
            <a:miter lim="400000"/>
          </a:ln>
        </p:spPr>
      </p:pic>
      <p:sp>
        <p:nvSpPr>
          <p:cNvPr id="258" name="Shape 258"/>
          <p:cNvSpPr>
            <a:spLocks noGrp="1"/>
          </p:cNvSpPr>
          <p:nvPr>
            <p:ph type="title"/>
          </p:nvPr>
        </p:nvSpPr>
        <p:spPr>
          <a:xfrm>
            <a:off x="457920" y="275070"/>
            <a:ext cx="8229601" cy="1142040"/>
          </a:xfrm>
          <a:prstGeom prst="rect">
            <a:avLst/>
          </a:prstGeom>
          <a:extLst>
            <a:ext uri="{C572A759-6A51-4108-AA02-DFA0A04FC94B}">
              <ma14:wrappingTextBoxFlag xmlns:ma14="http://schemas.microsoft.com/office/mac/drawingml/2011/main" xmlns="" val="1"/>
            </a:ext>
          </a:extLst>
        </p:spPr>
        <p:txBody>
          <a:bodyPr lIns="0" tIns="0" rIns="0" bIns="0" anchor="t">
            <a:normAutofit/>
          </a:bodyPr>
          <a:lstStyle>
            <a:lvl1pPr algn="l" defTabSz="914413">
              <a:defRPr sz="2100">
                <a:solidFill>
                  <a:srgbClr val="113388"/>
                </a:solidFill>
                <a:latin typeface="Allianz Sans"/>
                <a:ea typeface="Allianz Sans"/>
                <a:cs typeface="Allianz Sans"/>
                <a:sym typeface="Allianz Sans"/>
              </a:defRPr>
            </a:lvl1pPr>
          </a:lstStyle>
          <a:p>
            <a:r>
              <a:t>Modifiez le style du titre</a:t>
            </a:r>
          </a:p>
        </p:txBody>
      </p:sp>
      <p:sp>
        <p:nvSpPr>
          <p:cNvPr id="259" name="Shape 259"/>
          <p:cNvSpPr>
            <a:spLocks noGrp="1"/>
          </p:cNvSpPr>
          <p:nvPr>
            <p:ph type="body" sz="quarter" idx="1"/>
          </p:nvPr>
        </p:nvSpPr>
        <p:spPr>
          <a:xfrm>
            <a:off x="457920" y="1535200"/>
            <a:ext cx="4039200" cy="639428"/>
          </a:xfrm>
          <a:prstGeom prst="rect">
            <a:avLst/>
          </a:prstGeom>
          <a:extLst>
            <a:ext uri="{C572A759-6A51-4108-AA02-DFA0A04FC94B}">
              <ma14:wrappingTextBoxFlag xmlns:ma14="http://schemas.microsoft.com/office/mac/drawingml/2011/main" xmlns="" val="1"/>
            </a:ext>
          </a:extLst>
        </p:spPr>
        <p:txBody>
          <a:bodyPr lIns="0" tIns="0" rIns="0" bIns="0" anchor="b">
            <a:normAutofit/>
          </a:bodyPr>
          <a:lstStyle>
            <a:lvl1pPr marL="0" indent="0" defTabSz="855372">
              <a:lnSpc>
                <a:spcPct val="100000"/>
              </a:lnSpc>
              <a:spcBef>
                <a:spcPts val="500"/>
              </a:spcBef>
              <a:buSzTx/>
              <a:buFontTx/>
              <a:buNone/>
              <a:defRPr sz="2100" b="1">
                <a:solidFill>
                  <a:srgbClr val="113388"/>
                </a:solidFill>
                <a:latin typeface="Allianz Sans"/>
                <a:ea typeface="Allianz Sans"/>
                <a:cs typeface="Allianz Sans"/>
                <a:sym typeface="Allianz Sans"/>
              </a:defRPr>
            </a:lvl1pPr>
          </a:lstStyle>
          <a:p>
            <a:r>
              <a:t>Modifiez les styles du texte du masque</a:t>
            </a:r>
          </a:p>
        </p:txBody>
      </p:sp>
      <p:sp>
        <p:nvSpPr>
          <p:cNvPr id="260" name="Shape 260"/>
          <p:cNvSpPr>
            <a:spLocks noGrp="1"/>
          </p:cNvSpPr>
          <p:nvPr>
            <p:ph type="body" sz="quarter" idx="13"/>
          </p:nvPr>
        </p:nvSpPr>
        <p:spPr>
          <a:xfrm>
            <a:off x="4645440" y="1535200"/>
            <a:ext cx="4042081" cy="639428"/>
          </a:xfrm>
          <a:prstGeom prst="rect">
            <a:avLst/>
          </a:prstGeom>
        </p:spPr>
        <p:txBody>
          <a:bodyPr lIns="0" tIns="0" rIns="0" bIns="0" anchor="b">
            <a:normAutofit/>
          </a:bodyPr>
          <a:lstStyle/>
          <a:p>
            <a:pPr marL="0" indent="0" defTabSz="855372">
              <a:lnSpc>
                <a:spcPct val="100000"/>
              </a:lnSpc>
              <a:spcBef>
                <a:spcPts val="500"/>
              </a:spcBef>
              <a:buSzTx/>
              <a:buFontTx/>
              <a:buNone/>
              <a:defRPr sz="2100" b="1">
                <a:solidFill>
                  <a:srgbClr val="113388"/>
                </a:solidFill>
                <a:latin typeface="Allianz Sans"/>
                <a:ea typeface="Allianz Sans"/>
                <a:cs typeface="Allianz Sans"/>
                <a:sym typeface="Allianz Sans"/>
              </a:defRPr>
            </a:pPr>
            <a:endParaRPr/>
          </a:p>
        </p:txBody>
      </p:sp>
      <p:sp>
        <p:nvSpPr>
          <p:cNvPr id="261" name="Shape 261"/>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986948191"/>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1_Titre seul">
    <p:spTree>
      <p:nvGrpSpPr>
        <p:cNvPr id="1" name=""/>
        <p:cNvGrpSpPr/>
        <p:nvPr/>
      </p:nvGrpSpPr>
      <p:grpSpPr>
        <a:xfrm>
          <a:off x="0" y="0"/>
          <a:ext cx="0" cy="0"/>
          <a:chOff x="0" y="0"/>
          <a:chExt cx="0" cy="0"/>
        </a:xfrm>
      </p:grpSpPr>
      <p:sp>
        <p:nvSpPr>
          <p:cNvPr id="268" name="Shape 268"/>
          <p:cNvSpPr/>
          <p:nvPr/>
        </p:nvSpPr>
        <p:spPr>
          <a:xfrm>
            <a:off x="468001" y="5563304"/>
            <a:ext cx="7992000" cy="394603"/>
          </a:xfrm>
          <a:prstGeom prst="rect">
            <a:avLst/>
          </a:prstGeom>
          <a:solidFill>
            <a:srgbClr val="113388"/>
          </a:solidFill>
          <a:ln w="12700">
            <a:miter lim="400000"/>
          </a:ln>
        </p:spPr>
        <p:txBody>
          <a:bodyPr lIns="45719" rIns="45719" anchor="b"/>
          <a:lstStyle/>
          <a:p>
            <a:pPr defTabSz="1008062">
              <a:spcBef>
                <a:spcPts val="500"/>
              </a:spcBef>
              <a:defRPr>
                <a:solidFill>
                  <a:srgbClr val="FFFFFF"/>
                </a:solidFill>
                <a:latin typeface="Arial"/>
                <a:ea typeface="Arial"/>
                <a:cs typeface="Arial"/>
                <a:sym typeface="Arial"/>
              </a:defRPr>
            </a:pPr>
            <a:endParaRPr/>
          </a:p>
        </p:txBody>
      </p:sp>
      <p:pic>
        <p:nvPicPr>
          <p:cNvPr id="269" name="image5.jpg" descr="Logo_Allianz"/>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43360" y="5704440"/>
            <a:ext cx="2232001" cy="872733"/>
          </a:xfrm>
          <a:prstGeom prst="rect">
            <a:avLst/>
          </a:prstGeom>
          <a:ln w="12700">
            <a:miter lim="400000"/>
          </a:ln>
        </p:spPr>
      </p:pic>
      <p:sp>
        <p:nvSpPr>
          <p:cNvPr id="270" name="Shape 270"/>
          <p:cNvSpPr>
            <a:spLocks noGrp="1"/>
          </p:cNvSpPr>
          <p:nvPr>
            <p:ph type="title"/>
          </p:nvPr>
        </p:nvSpPr>
        <p:spPr>
          <a:xfrm>
            <a:off x="468000" y="629347"/>
            <a:ext cx="7159681" cy="685512"/>
          </a:xfrm>
          <a:prstGeom prst="rect">
            <a:avLst/>
          </a:prstGeom>
          <a:extLst>
            <a:ext uri="{C572A759-6A51-4108-AA02-DFA0A04FC94B}">
              <ma14:wrappingTextBoxFlag xmlns:ma14="http://schemas.microsoft.com/office/mac/drawingml/2011/main" xmlns="" val="1"/>
            </a:ext>
          </a:extLst>
        </p:spPr>
        <p:txBody>
          <a:bodyPr lIns="0" tIns="0" rIns="0" bIns="0" anchor="t">
            <a:normAutofit/>
          </a:bodyPr>
          <a:lstStyle>
            <a:lvl1pPr algn="l" defTabSz="914413">
              <a:defRPr sz="2100">
                <a:solidFill>
                  <a:srgbClr val="113388"/>
                </a:solidFill>
                <a:latin typeface="Allianz Sans"/>
                <a:ea typeface="Allianz Sans"/>
                <a:cs typeface="Allianz Sans"/>
                <a:sym typeface="Allianz Sans"/>
              </a:defRPr>
            </a:lvl1pPr>
          </a:lstStyle>
          <a:p>
            <a:r>
              <a:t>Modifiez le style du titre</a:t>
            </a:r>
          </a:p>
        </p:txBody>
      </p:sp>
      <p:sp>
        <p:nvSpPr>
          <p:cNvPr id="271" name="Shape 271"/>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702242623"/>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2_Vide">
    <p:spTree>
      <p:nvGrpSpPr>
        <p:cNvPr id="1" name=""/>
        <p:cNvGrpSpPr/>
        <p:nvPr/>
      </p:nvGrpSpPr>
      <p:grpSpPr>
        <a:xfrm>
          <a:off x="0" y="0"/>
          <a:ext cx="0" cy="0"/>
          <a:chOff x="0" y="0"/>
          <a:chExt cx="0" cy="0"/>
        </a:xfrm>
      </p:grpSpPr>
      <p:sp>
        <p:nvSpPr>
          <p:cNvPr id="278" name="Shape 278"/>
          <p:cNvSpPr/>
          <p:nvPr/>
        </p:nvSpPr>
        <p:spPr>
          <a:xfrm>
            <a:off x="468001" y="5563304"/>
            <a:ext cx="7992000" cy="394603"/>
          </a:xfrm>
          <a:prstGeom prst="rect">
            <a:avLst/>
          </a:prstGeom>
          <a:solidFill>
            <a:srgbClr val="113388"/>
          </a:solidFill>
          <a:ln w="12700">
            <a:miter lim="400000"/>
          </a:ln>
        </p:spPr>
        <p:txBody>
          <a:bodyPr lIns="45719" rIns="45719" anchor="b"/>
          <a:lstStyle/>
          <a:p>
            <a:pPr defTabSz="1008062">
              <a:spcBef>
                <a:spcPts val="500"/>
              </a:spcBef>
              <a:defRPr>
                <a:solidFill>
                  <a:srgbClr val="FFFFFF"/>
                </a:solidFill>
                <a:latin typeface="Arial"/>
                <a:ea typeface="Arial"/>
                <a:cs typeface="Arial"/>
                <a:sym typeface="Arial"/>
              </a:defRPr>
            </a:pPr>
            <a:endParaRPr/>
          </a:p>
        </p:txBody>
      </p:sp>
      <p:pic>
        <p:nvPicPr>
          <p:cNvPr id="279" name="image5.jpg" descr="Logo_Allianz"/>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43360" y="5704440"/>
            <a:ext cx="2232001" cy="872733"/>
          </a:xfrm>
          <a:prstGeom prst="rect">
            <a:avLst/>
          </a:prstGeom>
          <a:ln w="12700">
            <a:miter lim="400000"/>
          </a:ln>
        </p:spPr>
      </p:pic>
      <p:sp>
        <p:nvSpPr>
          <p:cNvPr id="280" name="Shape 280"/>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809223268"/>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1_Contenu avec légende">
    <p:spTree>
      <p:nvGrpSpPr>
        <p:cNvPr id="1" name=""/>
        <p:cNvGrpSpPr/>
        <p:nvPr/>
      </p:nvGrpSpPr>
      <p:grpSpPr>
        <a:xfrm>
          <a:off x="0" y="0"/>
          <a:ext cx="0" cy="0"/>
          <a:chOff x="0" y="0"/>
          <a:chExt cx="0" cy="0"/>
        </a:xfrm>
      </p:grpSpPr>
      <p:sp>
        <p:nvSpPr>
          <p:cNvPr id="287" name="Shape 287"/>
          <p:cNvSpPr/>
          <p:nvPr/>
        </p:nvSpPr>
        <p:spPr>
          <a:xfrm>
            <a:off x="468001" y="5563304"/>
            <a:ext cx="7992000" cy="394603"/>
          </a:xfrm>
          <a:prstGeom prst="rect">
            <a:avLst/>
          </a:prstGeom>
          <a:solidFill>
            <a:srgbClr val="113388"/>
          </a:solidFill>
          <a:ln w="12700">
            <a:miter lim="400000"/>
          </a:ln>
        </p:spPr>
        <p:txBody>
          <a:bodyPr lIns="45719" rIns="45719" anchor="b"/>
          <a:lstStyle/>
          <a:p>
            <a:pPr defTabSz="1008062">
              <a:spcBef>
                <a:spcPts val="500"/>
              </a:spcBef>
              <a:defRPr>
                <a:solidFill>
                  <a:srgbClr val="FFFFFF"/>
                </a:solidFill>
                <a:latin typeface="Arial"/>
                <a:ea typeface="Arial"/>
                <a:cs typeface="Arial"/>
                <a:sym typeface="Arial"/>
              </a:defRPr>
            </a:pPr>
            <a:endParaRPr/>
          </a:p>
        </p:txBody>
      </p:sp>
      <p:pic>
        <p:nvPicPr>
          <p:cNvPr id="288" name="image5.jpg" descr="Logo_Allianz"/>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43360" y="5704440"/>
            <a:ext cx="2232001" cy="872733"/>
          </a:xfrm>
          <a:prstGeom prst="rect">
            <a:avLst/>
          </a:prstGeom>
          <a:ln w="12700">
            <a:miter lim="400000"/>
          </a:ln>
        </p:spPr>
      </p:pic>
      <p:sp>
        <p:nvSpPr>
          <p:cNvPr id="289" name="Shape 289"/>
          <p:cNvSpPr>
            <a:spLocks noGrp="1"/>
          </p:cNvSpPr>
          <p:nvPr>
            <p:ph type="title"/>
          </p:nvPr>
        </p:nvSpPr>
        <p:spPr>
          <a:xfrm>
            <a:off x="457920" y="273629"/>
            <a:ext cx="3008161" cy="1160763"/>
          </a:xfrm>
          <a:prstGeom prst="rect">
            <a:avLst/>
          </a:prstGeom>
          <a:extLst>
            <a:ext uri="{C572A759-6A51-4108-AA02-DFA0A04FC94B}">
              <ma14:wrappingTextBoxFlag xmlns:ma14="http://schemas.microsoft.com/office/mac/drawingml/2011/main" xmlns="" val="1"/>
            </a:ext>
          </a:extLst>
        </p:spPr>
        <p:txBody>
          <a:bodyPr lIns="0" tIns="0" rIns="0" bIns="0" anchor="b">
            <a:normAutofit/>
          </a:bodyPr>
          <a:lstStyle>
            <a:lvl1pPr algn="l" defTabSz="914413">
              <a:defRPr sz="1800" b="1">
                <a:solidFill>
                  <a:srgbClr val="113388"/>
                </a:solidFill>
                <a:latin typeface="Allianz Sans"/>
                <a:ea typeface="Allianz Sans"/>
                <a:cs typeface="Allianz Sans"/>
                <a:sym typeface="Allianz Sans"/>
              </a:defRPr>
            </a:lvl1pPr>
          </a:lstStyle>
          <a:p>
            <a:r>
              <a:t>Modifiez le style du titre</a:t>
            </a:r>
          </a:p>
        </p:txBody>
      </p:sp>
      <p:sp>
        <p:nvSpPr>
          <p:cNvPr id="290" name="Shape 290"/>
          <p:cNvSpPr>
            <a:spLocks noGrp="1"/>
          </p:cNvSpPr>
          <p:nvPr>
            <p:ph type="body" idx="1"/>
          </p:nvPr>
        </p:nvSpPr>
        <p:spPr>
          <a:xfrm>
            <a:off x="3575520" y="273629"/>
            <a:ext cx="5112001" cy="5852775"/>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marL="342725" indent="-342725" defTabSz="855372">
              <a:lnSpc>
                <a:spcPct val="100000"/>
              </a:lnSpc>
              <a:spcBef>
                <a:spcPts val="600"/>
              </a:spcBef>
              <a:buSzTx/>
              <a:buFontTx/>
              <a:buNone/>
              <a:defRPr sz="2900">
                <a:solidFill>
                  <a:srgbClr val="113388"/>
                </a:solidFill>
                <a:latin typeface="Allianz Sans"/>
                <a:ea typeface="Allianz Sans"/>
                <a:cs typeface="Allianz Sans"/>
                <a:sym typeface="Allianz Sans"/>
              </a:defRPr>
            </a:lvl1pPr>
            <a:lvl2pPr marL="342725" indent="-152642" defTabSz="855372">
              <a:lnSpc>
                <a:spcPct val="100000"/>
              </a:lnSpc>
              <a:spcBef>
                <a:spcPts val="600"/>
              </a:spcBef>
              <a:buSzTx/>
              <a:buFontTx/>
              <a:buNone/>
              <a:defRPr sz="2900">
                <a:solidFill>
                  <a:srgbClr val="113388"/>
                </a:solidFill>
                <a:latin typeface="Allianz Sans"/>
                <a:ea typeface="Allianz Sans"/>
                <a:cs typeface="Allianz Sans"/>
                <a:sym typeface="Allianz Sans"/>
              </a:defRPr>
            </a:lvl2pPr>
            <a:lvl3pPr marL="1117388" indent="-735782" defTabSz="855372">
              <a:lnSpc>
                <a:spcPct val="100000"/>
              </a:lnSpc>
              <a:spcBef>
                <a:spcPts val="600"/>
              </a:spcBef>
              <a:buFontTx/>
              <a:buChar char="▪"/>
              <a:defRPr sz="2900">
                <a:solidFill>
                  <a:srgbClr val="113388"/>
                </a:solidFill>
                <a:latin typeface="Allianz Sans"/>
                <a:ea typeface="Allianz Sans"/>
                <a:cs typeface="Allianz Sans"/>
                <a:sym typeface="Allianz Sans"/>
              </a:defRPr>
            </a:lvl3pPr>
            <a:lvl4pPr marL="342725" indent="228963" defTabSz="855372">
              <a:lnSpc>
                <a:spcPct val="100000"/>
              </a:lnSpc>
              <a:spcBef>
                <a:spcPts val="600"/>
              </a:spcBef>
              <a:buSzTx/>
              <a:buFontTx/>
              <a:buNone/>
              <a:defRPr sz="2900">
                <a:solidFill>
                  <a:srgbClr val="113388"/>
                </a:solidFill>
                <a:latin typeface="Allianz Sans"/>
                <a:ea typeface="Allianz Sans"/>
                <a:cs typeface="Allianz Sans"/>
                <a:sym typeface="Allianz Sans"/>
              </a:defRPr>
            </a:lvl4pPr>
            <a:lvl5pPr marL="342725" indent="421925" defTabSz="855372">
              <a:lnSpc>
                <a:spcPct val="100000"/>
              </a:lnSpc>
              <a:spcBef>
                <a:spcPts val="600"/>
              </a:spcBef>
              <a:buSzTx/>
              <a:buFontTx/>
              <a:buNone/>
              <a:defRPr sz="2900">
                <a:solidFill>
                  <a:srgbClr val="113388"/>
                </a:solidFill>
                <a:latin typeface="Allianz Sans"/>
                <a:ea typeface="Allianz Sans"/>
                <a:cs typeface="Allianz Sans"/>
                <a:sym typeface="Allianz Sans"/>
              </a:defRPr>
            </a:lvl5pPr>
          </a:lstStyle>
          <a:p>
            <a:r>
              <a:t>Modifiez les styles du texte du masque</a:t>
            </a:r>
          </a:p>
          <a:p>
            <a:pPr lvl="1"/>
            <a:r>
              <a:t>Deuxième niveau</a:t>
            </a:r>
          </a:p>
          <a:p>
            <a:pPr lvl="2"/>
            <a:r>
              <a:t>Troisième niveau</a:t>
            </a:r>
          </a:p>
          <a:p>
            <a:pPr lvl="3"/>
            <a:r>
              <a:t>Quatrième niveau</a:t>
            </a:r>
          </a:p>
          <a:p>
            <a:pPr lvl="4"/>
            <a:r>
              <a:t>Cinquième niveau</a:t>
            </a:r>
          </a:p>
        </p:txBody>
      </p:sp>
      <p:sp>
        <p:nvSpPr>
          <p:cNvPr id="291" name="Shape 291"/>
          <p:cNvSpPr>
            <a:spLocks noGrp="1"/>
          </p:cNvSpPr>
          <p:nvPr>
            <p:ph type="body" sz="half" idx="13"/>
          </p:nvPr>
        </p:nvSpPr>
        <p:spPr>
          <a:xfrm>
            <a:off x="457920" y="1434391"/>
            <a:ext cx="3008161" cy="4692013"/>
          </a:xfrm>
          <a:prstGeom prst="rect">
            <a:avLst/>
          </a:prstGeom>
        </p:spPr>
        <p:txBody>
          <a:bodyPr lIns="0" tIns="0" rIns="0" bIns="0">
            <a:normAutofit/>
          </a:bodyPr>
          <a:lstStyle/>
          <a:p>
            <a:pPr marL="0" indent="0" defTabSz="855372">
              <a:lnSpc>
                <a:spcPct val="100000"/>
              </a:lnSpc>
              <a:spcBef>
                <a:spcPts val="200"/>
              </a:spcBef>
              <a:buSzTx/>
              <a:buFontTx/>
              <a:buNone/>
              <a:defRPr sz="1200">
                <a:solidFill>
                  <a:srgbClr val="113388"/>
                </a:solidFill>
                <a:latin typeface="Allianz Sans"/>
                <a:ea typeface="Allianz Sans"/>
                <a:cs typeface="Allianz Sans"/>
                <a:sym typeface="Allianz Sans"/>
              </a:defRPr>
            </a:pPr>
            <a:endParaRPr/>
          </a:p>
        </p:txBody>
      </p:sp>
      <p:sp>
        <p:nvSpPr>
          <p:cNvPr id="292" name="Shape 292"/>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533098150"/>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1_Image avec légende">
    <p:spTree>
      <p:nvGrpSpPr>
        <p:cNvPr id="1" name=""/>
        <p:cNvGrpSpPr/>
        <p:nvPr/>
      </p:nvGrpSpPr>
      <p:grpSpPr>
        <a:xfrm>
          <a:off x="0" y="0"/>
          <a:ext cx="0" cy="0"/>
          <a:chOff x="0" y="0"/>
          <a:chExt cx="0" cy="0"/>
        </a:xfrm>
      </p:grpSpPr>
      <p:sp>
        <p:nvSpPr>
          <p:cNvPr id="299" name="Shape 299"/>
          <p:cNvSpPr/>
          <p:nvPr/>
        </p:nvSpPr>
        <p:spPr>
          <a:xfrm>
            <a:off x="468001" y="5563304"/>
            <a:ext cx="7992000" cy="394603"/>
          </a:xfrm>
          <a:prstGeom prst="rect">
            <a:avLst/>
          </a:prstGeom>
          <a:solidFill>
            <a:srgbClr val="113388"/>
          </a:solidFill>
          <a:ln w="12700">
            <a:miter lim="400000"/>
          </a:ln>
        </p:spPr>
        <p:txBody>
          <a:bodyPr lIns="45719" rIns="45719" anchor="b"/>
          <a:lstStyle/>
          <a:p>
            <a:pPr defTabSz="1008062">
              <a:spcBef>
                <a:spcPts val="500"/>
              </a:spcBef>
              <a:defRPr>
                <a:solidFill>
                  <a:srgbClr val="FFFFFF"/>
                </a:solidFill>
                <a:latin typeface="Arial"/>
                <a:ea typeface="Arial"/>
                <a:cs typeface="Arial"/>
                <a:sym typeface="Arial"/>
              </a:defRPr>
            </a:pPr>
            <a:endParaRPr/>
          </a:p>
        </p:txBody>
      </p:sp>
      <p:pic>
        <p:nvPicPr>
          <p:cNvPr id="300" name="image5.jpg" descr="Logo_Allianz"/>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43360" y="5704440"/>
            <a:ext cx="2232001" cy="872733"/>
          </a:xfrm>
          <a:prstGeom prst="rect">
            <a:avLst/>
          </a:prstGeom>
          <a:ln w="12700">
            <a:miter lim="400000"/>
          </a:ln>
        </p:spPr>
      </p:pic>
      <p:sp>
        <p:nvSpPr>
          <p:cNvPr id="301" name="Shape 301"/>
          <p:cNvSpPr>
            <a:spLocks noGrp="1"/>
          </p:cNvSpPr>
          <p:nvPr>
            <p:ph type="title"/>
          </p:nvPr>
        </p:nvSpPr>
        <p:spPr>
          <a:xfrm>
            <a:off x="1792801" y="4800024"/>
            <a:ext cx="5486401" cy="567421"/>
          </a:xfrm>
          <a:prstGeom prst="rect">
            <a:avLst/>
          </a:prstGeom>
          <a:extLst>
            <a:ext uri="{C572A759-6A51-4108-AA02-DFA0A04FC94B}">
              <ma14:wrappingTextBoxFlag xmlns:ma14="http://schemas.microsoft.com/office/mac/drawingml/2011/main" xmlns="" val="1"/>
            </a:ext>
          </a:extLst>
        </p:spPr>
        <p:txBody>
          <a:bodyPr lIns="0" tIns="0" rIns="0" bIns="0" anchor="b">
            <a:normAutofit/>
          </a:bodyPr>
          <a:lstStyle>
            <a:lvl1pPr algn="l" defTabSz="914413">
              <a:defRPr sz="1800" b="1">
                <a:solidFill>
                  <a:srgbClr val="113388"/>
                </a:solidFill>
                <a:latin typeface="Allianz Sans"/>
                <a:ea typeface="Allianz Sans"/>
                <a:cs typeface="Allianz Sans"/>
                <a:sym typeface="Allianz Sans"/>
              </a:defRPr>
            </a:lvl1pPr>
          </a:lstStyle>
          <a:p>
            <a:r>
              <a:t>Modifiez le style du titre</a:t>
            </a:r>
          </a:p>
        </p:txBody>
      </p:sp>
      <p:sp>
        <p:nvSpPr>
          <p:cNvPr id="302" name="Shape 302"/>
          <p:cNvSpPr>
            <a:spLocks noGrp="1"/>
          </p:cNvSpPr>
          <p:nvPr>
            <p:ph type="pic" sz="half" idx="13"/>
          </p:nvPr>
        </p:nvSpPr>
        <p:spPr>
          <a:xfrm>
            <a:off x="1792801" y="612065"/>
            <a:ext cx="5486401" cy="4115952"/>
          </a:xfrm>
          <a:prstGeom prst="rect">
            <a:avLst/>
          </a:prstGeom>
        </p:spPr>
        <p:txBody>
          <a:bodyPr lIns="91439" rIns="91439"/>
          <a:lstStyle/>
          <a:p>
            <a:endParaRPr/>
          </a:p>
        </p:txBody>
      </p:sp>
      <p:sp>
        <p:nvSpPr>
          <p:cNvPr id="303" name="Shape 303"/>
          <p:cNvSpPr>
            <a:spLocks noGrp="1"/>
          </p:cNvSpPr>
          <p:nvPr>
            <p:ph type="body" sz="quarter" idx="1"/>
          </p:nvPr>
        </p:nvSpPr>
        <p:spPr>
          <a:xfrm>
            <a:off x="1792801" y="5367444"/>
            <a:ext cx="5486401" cy="805045"/>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marL="0" indent="0" defTabSz="855372">
              <a:lnSpc>
                <a:spcPct val="100000"/>
              </a:lnSpc>
              <a:spcBef>
                <a:spcPts val="200"/>
              </a:spcBef>
              <a:buSzTx/>
              <a:buFontTx/>
              <a:buNone/>
              <a:defRPr sz="1200">
                <a:solidFill>
                  <a:srgbClr val="113388"/>
                </a:solidFill>
                <a:latin typeface="Allianz Sans"/>
                <a:ea typeface="Allianz Sans"/>
                <a:cs typeface="Allianz Sans"/>
                <a:sym typeface="Allianz Sans"/>
              </a:defRPr>
            </a:lvl1pPr>
          </a:lstStyle>
          <a:p>
            <a:r>
              <a:t>Modifiez les styles du texte du masque</a:t>
            </a:r>
          </a:p>
        </p:txBody>
      </p:sp>
      <p:sp>
        <p:nvSpPr>
          <p:cNvPr id="304" name="Shape 304"/>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053671139"/>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1_Titre et texte vertical">
    <p:spTree>
      <p:nvGrpSpPr>
        <p:cNvPr id="1" name=""/>
        <p:cNvGrpSpPr/>
        <p:nvPr/>
      </p:nvGrpSpPr>
      <p:grpSpPr>
        <a:xfrm>
          <a:off x="0" y="0"/>
          <a:ext cx="0" cy="0"/>
          <a:chOff x="0" y="0"/>
          <a:chExt cx="0" cy="0"/>
        </a:xfrm>
      </p:grpSpPr>
      <p:sp>
        <p:nvSpPr>
          <p:cNvPr id="311" name="Shape 311"/>
          <p:cNvSpPr/>
          <p:nvPr/>
        </p:nvSpPr>
        <p:spPr>
          <a:xfrm>
            <a:off x="468001" y="5563304"/>
            <a:ext cx="7992000" cy="394603"/>
          </a:xfrm>
          <a:prstGeom prst="rect">
            <a:avLst/>
          </a:prstGeom>
          <a:solidFill>
            <a:srgbClr val="113388"/>
          </a:solidFill>
          <a:ln w="12700">
            <a:miter lim="400000"/>
          </a:ln>
        </p:spPr>
        <p:txBody>
          <a:bodyPr lIns="45719" rIns="45719" anchor="b"/>
          <a:lstStyle/>
          <a:p>
            <a:pPr defTabSz="1008062">
              <a:spcBef>
                <a:spcPts val="500"/>
              </a:spcBef>
              <a:defRPr>
                <a:solidFill>
                  <a:srgbClr val="FFFFFF"/>
                </a:solidFill>
                <a:latin typeface="Arial"/>
                <a:ea typeface="Arial"/>
                <a:cs typeface="Arial"/>
                <a:sym typeface="Arial"/>
              </a:defRPr>
            </a:pPr>
            <a:endParaRPr/>
          </a:p>
        </p:txBody>
      </p:sp>
      <p:pic>
        <p:nvPicPr>
          <p:cNvPr id="312" name="image5.jpg" descr="Logo_Allianz"/>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43360" y="5704440"/>
            <a:ext cx="2232001" cy="872733"/>
          </a:xfrm>
          <a:prstGeom prst="rect">
            <a:avLst/>
          </a:prstGeom>
          <a:ln w="12700">
            <a:miter lim="400000"/>
          </a:ln>
        </p:spPr>
      </p:pic>
      <p:sp>
        <p:nvSpPr>
          <p:cNvPr id="313" name="Shape 313"/>
          <p:cNvSpPr>
            <a:spLocks noGrp="1"/>
          </p:cNvSpPr>
          <p:nvPr>
            <p:ph type="title"/>
          </p:nvPr>
        </p:nvSpPr>
        <p:spPr>
          <a:xfrm>
            <a:off x="468000" y="629347"/>
            <a:ext cx="7159681" cy="685512"/>
          </a:xfrm>
          <a:prstGeom prst="rect">
            <a:avLst/>
          </a:prstGeom>
          <a:extLst>
            <a:ext uri="{C572A759-6A51-4108-AA02-DFA0A04FC94B}">
              <ma14:wrappingTextBoxFlag xmlns:ma14="http://schemas.microsoft.com/office/mac/drawingml/2011/main" xmlns="" val="1"/>
            </a:ext>
          </a:extLst>
        </p:spPr>
        <p:txBody>
          <a:bodyPr lIns="0" tIns="0" rIns="0" bIns="0" anchor="t">
            <a:normAutofit/>
          </a:bodyPr>
          <a:lstStyle>
            <a:lvl1pPr algn="l" defTabSz="914413">
              <a:defRPr sz="2100">
                <a:solidFill>
                  <a:srgbClr val="113388"/>
                </a:solidFill>
                <a:latin typeface="Allianz Sans"/>
                <a:ea typeface="Allianz Sans"/>
                <a:cs typeface="Allianz Sans"/>
                <a:sym typeface="Allianz Sans"/>
              </a:defRPr>
            </a:lvl1pPr>
          </a:lstStyle>
          <a:p>
            <a:r>
              <a:t>Modifiez le style du titre</a:t>
            </a:r>
          </a:p>
        </p:txBody>
      </p:sp>
      <p:sp>
        <p:nvSpPr>
          <p:cNvPr id="314" name="Shape 314"/>
          <p:cNvSpPr>
            <a:spLocks noGrp="1"/>
          </p:cNvSpPr>
          <p:nvPr>
            <p:ph type="body" idx="1"/>
          </p:nvPr>
        </p:nvSpPr>
        <p:spPr>
          <a:xfrm>
            <a:off x="468000" y="1476156"/>
            <a:ext cx="8208000" cy="4689133"/>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marL="342725" indent="-342725" defTabSz="855372">
              <a:lnSpc>
                <a:spcPct val="100000"/>
              </a:lnSpc>
              <a:buSzTx/>
              <a:buFontTx/>
              <a:buNone/>
              <a:defRPr>
                <a:solidFill>
                  <a:srgbClr val="113388"/>
                </a:solidFill>
                <a:latin typeface="Allianz Sans"/>
                <a:ea typeface="Allianz Sans"/>
                <a:cs typeface="Allianz Sans"/>
                <a:sym typeface="Allianz Sans"/>
              </a:defRPr>
            </a:lvl1pPr>
            <a:lvl2pPr marL="342725" indent="-152642" defTabSz="855372">
              <a:lnSpc>
                <a:spcPct val="100000"/>
              </a:lnSpc>
              <a:buSzTx/>
              <a:buFontTx/>
              <a:buNone/>
              <a:defRPr>
                <a:solidFill>
                  <a:srgbClr val="113388"/>
                </a:solidFill>
                <a:latin typeface="Allianz Sans"/>
                <a:ea typeface="Allianz Sans"/>
                <a:cs typeface="Allianz Sans"/>
                <a:sym typeface="Allianz Sans"/>
              </a:defRPr>
            </a:lvl2pPr>
            <a:lvl3pPr marL="914413" indent="-532807" defTabSz="855372">
              <a:lnSpc>
                <a:spcPct val="100000"/>
              </a:lnSpc>
              <a:buFontTx/>
              <a:buChar char="▪"/>
              <a:defRPr>
                <a:solidFill>
                  <a:srgbClr val="113388"/>
                </a:solidFill>
                <a:latin typeface="Allianz Sans"/>
                <a:ea typeface="Allianz Sans"/>
                <a:cs typeface="Allianz Sans"/>
                <a:sym typeface="Allianz Sans"/>
              </a:defRPr>
            </a:lvl3pPr>
            <a:lvl4pPr marL="342725" indent="228963" defTabSz="855372">
              <a:lnSpc>
                <a:spcPct val="100000"/>
              </a:lnSpc>
              <a:buSzTx/>
              <a:buFontTx/>
              <a:buNone/>
              <a:defRPr>
                <a:solidFill>
                  <a:srgbClr val="113388"/>
                </a:solidFill>
                <a:latin typeface="Allianz Sans"/>
                <a:ea typeface="Allianz Sans"/>
                <a:cs typeface="Allianz Sans"/>
                <a:sym typeface="Allianz Sans"/>
              </a:defRPr>
            </a:lvl4pPr>
            <a:lvl5pPr marL="342725" indent="421925" defTabSz="855372">
              <a:lnSpc>
                <a:spcPct val="100000"/>
              </a:lnSpc>
              <a:buSzTx/>
              <a:buFontTx/>
              <a:buNone/>
              <a:defRPr>
                <a:solidFill>
                  <a:srgbClr val="113388"/>
                </a:solidFill>
                <a:latin typeface="Allianz Sans"/>
                <a:ea typeface="Allianz Sans"/>
                <a:cs typeface="Allianz Sans"/>
                <a:sym typeface="Allianz Sans"/>
              </a:defRPr>
            </a:lvl5pPr>
          </a:lstStyle>
          <a:p>
            <a:r>
              <a:t>Modifiez les styles du texte du masque</a:t>
            </a:r>
          </a:p>
          <a:p>
            <a:pPr lvl="1"/>
            <a:r>
              <a:t>Deuxième niveau</a:t>
            </a:r>
          </a:p>
          <a:p>
            <a:pPr lvl="2"/>
            <a:r>
              <a:t>Troisième niveau</a:t>
            </a:r>
          </a:p>
          <a:p>
            <a:pPr lvl="3"/>
            <a:r>
              <a:t>Quatrième niveau</a:t>
            </a:r>
          </a:p>
          <a:p>
            <a:pPr lvl="4"/>
            <a:r>
              <a:t>Cinquième niveau</a:t>
            </a:r>
          </a:p>
        </p:txBody>
      </p:sp>
      <p:sp>
        <p:nvSpPr>
          <p:cNvPr id="315" name="Shape 315"/>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838287711"/>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1_Titre vertical et texte">
    <p:spTree>
      <p:nvGrpSpPr>
        <p:cNvPr id="1" name=""/>
        <p:cNvGrpSpPr/>
        <p:nvPr/>
      </p:nvGrpSpPr>
      <p:grpSpPr>
        <a:xfrm>
          <a:off x="0" y="0"/>
          <a:ext cx="0" cy="0"/>
          <a:chOff x="0" y="0"/>
          <a:chExt cx="0" cy="0"/>
        </a:xfrm>
      </p:grpSpPr>
      <p:sp>
        <p:nvSpPr>
          <p:cNvPr id="322" name="Shape 322"/>
          <p:cNvSpPr/>
          <p:nvPr/>
        </p:nvSpPr>
        <p:spPr>
          <a:xfrm>
            <a:off x="468001" y="5563304"/>
            <a:ext cx="7992000" cy="394603"/>
          </a:xfrm>
          <a:prstGeom prst="rect">
            <a:avLst/>
          </a:prstGeom>
          <a:solidFill>
            <a:srgbClr val="113388"/>
          </a:solidFill>
          <a:ln w="12700">
            <a:miter lim="400000"/>
          </a:ln>
        </p:spPr>
        <p:txBody>
          <a:bodyPr lIns="45719" rIns="45719" anchor="b"/>
          <a:lstStyle/>
          <a:p>
            <a:pPr defTabSz="1008062">
              <a:spcBef>
                <a:spcPts val="500"/>
              </a:spcBef>
              <a:defRPr>
                <a:solidFill>
                  <a:srgbClr val="FFFFFF"/>
                </a:solidFill>
                <a:latin typeface="Arial"/>
                <a:ea typeface="Arial"/>
                <a:cs typeface="Arial"/>
                <a:sym typeface="Arial"/>
              </a:defRPr>
            </a:pPr>
            <a:endParaRPr/>
          </a:p>
        </p:txBody>
      </p:sp>
      <p:pic>
        <p:nvPicPr>
          <p:cNvPr id="323" name="image5.jpg" descr="Logo_Allianz"/>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43360" y="5704440"/>
            <a:ext cx="2232001" cy="872733"/>
          </a:xfrm>
          <a:prstGeom prst="rect">
            <a:avLst/>
          </a:prstGeom>
          <a:ln w="12700">
            <a:miter lim="400000"/>
          </a:ln>
        </p:spPr>
      </p:pic>
      <p:sp>
        <p:nvSpPr>
          <p:cNvPr id="324" name="Shape 324"/>
          <p:cNvSpPr>
            <a:spLocks noGrp="1"/>
          </p:cNvSpPr>
          <p:nvPr>
            <p:ph type="title"/>
          </p:nvPr>
        </p:nvSpPr>
        <p:spPr>
          <a:xfrm>
            <a:off x="6624000" y="629347"/>
            <a:ext cx="2052001" cy="5535942"/>
          </a:xfrm>
          <a:prstGeom prst="rect">
            <a:avLst/>
          </a:prstGeom>
          <a:extLst>
            <a:ext uri="{C572A759-6A51-4108-AA02-DFA0A04FC94B}">
              <ma14:wrappingTextBoxFlag xmlns:ma14="http://schemas.microsoft.com/office/mac/drawingml/2011/main" xmlns="" val="1"/>
            </a:ext>
          </a:extLst>
        </p:spPr>
        <p:txBody>
          <a:bodyPr lIns="0" tIns="0" rIns="0" bIns="0" anchor="t">
            <a:normAutofit/>
          </a:bodyPr>
          <a:lstStyle>
            <a:lvl1pPr algn="l" defTabSz="914413">
              <a:defRPr sz="2100">
                <a:solidFill>
                  <a:srgbClr val="113388"/>
                </a:solidFill>
                <a:latin typeface="Allianz Sans"/>
                <a:ea typeface="Allianz Sans"/>
                <a:cs typeface="Allianz Sans"/>
                <a:sym typeface="Allianz Sans"/>
              </a:defRPr>
            </a:lvl1pPr>
          </a:lstStyle>
          <a:p>
            <a:r>
              <a:t>Modifiez le style du titre</a:t>
            </a:r>
          </a:p>
        </p:txBody>
      </p:sp>
      <p:sp>
        <p:nvSpPr>
          <p:cNvPr id="325" name="Shape 325"/>
          <p:cNvSpPr>
            <a:spLocks noGrp="1"/>
          </p:cNvSpPr>
          <p:nvPr>
            <p:ph type="body" idx="1"/>
          </p:nvPr>
        </p:nvSpPr>
        <p:spPr>
          <a:xfrm>
            <a:off x="468000" y="629347"/>
            <a:ext cx="6017760" cy="5535942"/>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marL="342725" indent="-342725" defTabSz="855372">
              <a:lnSpc>
                <a:spcPct val="100000"/>
              </a:lnSpc>
              <a:buSzTx/>
              <a:buFontTx/>
              <a:buNone/>
              <a:defRPr>
                <a:solidFill>
                  <a:srgbClr val="113388"/>
                </a:solidFill>
                <a:latin typeface="Allianz Sans"/>
                <a:ea typeface="Allianz Sans"/>
                <a:cs typeface="Allianz Sans"/>
                <a:sym typeface="Allianz Sans"/>
              </a:defRPr>
            </a:lvl1pPr>
            <a:lvl2pPr marL="342725" indent="-152642" defTabSz="855372">
              <a:lnSpc>
                <a:spcPct val="100000"/>
              </a:lnSpc>
              <a:buSzTx/>
              <a:buFontTx/>
              <a:buNone/>
              <a:defRPr>
                <a:solidFill>
                  <a:srgbClr val="113388"/>
                </a:solidFill>
                <a:latin typeface="Allianz Sans"/>
                <a:ea typeface="Allianz Sans"/>
                <a:cs typeface="Allianz Sans"/>
                <a:sym typeface="Allianz Sans"/>
              </a:defRPr>
            </a:lvl2pPr>
            <a:lvl3pPr marL="914413" indent="-532807" defTabSz="855372">
              <a:lnSpc>
                <a:spcPct val="100000"/>
              </a:lnSpc>
              <a:buFontTx/>
              <a:buChar char="▪"/>
              <a:defRPr>
                <a:solidFill>
                  <a:srgbClr val="113388"/>
                </a:solidFill>
                <a:latin typeface="Allianz Sans"/>
                <a:ea typeface="Allianz Sans"/>
                <a:cs typeface="Allianz Sans"/>
                <a:sym typeface="Allianz Sans"/>
              </a:defRPr>
            </a:lvl3pPr>
            <a:lvl4pPr marL="342725" indent="228963" defTabSz="855372">
              <a:lnSpc>
                <a:spcPct val="100000"/>
              </a:lnSpc>
              <a:buSzTx/>
              <a:buFontTx/>
              <a:buNone/>
              <a:defRPr>
                <a:solidFill>
                  <a:srgbClr val="113388"/>
                </a:solidFill>
                <a:latin typeface="Allianz Sans"/>
                <a:ea typeface="Allianz Sans"/>
                <a:cs typeface="Allianz Sans"/>
                <a:sym typeface="Allianz Sans"/>
              </a:defRPr>
            </a:lvl4pPr>
            <a:lvl5pPr marL="342725" indent="421925" defTabSz="855372">
              <a:lnSpc>
                <a:spcPct val="100000"/>
              </a:lnSpc>
              <a:buSzTx/>
              <a:buFontTx/>
              <a:buNone/>
              <a:defRPr>
                <a:solidFill>
                  <a:srgbClr val="113388"/>
                </a:solidFill>
                <a:latin typeface="Allianz Sans"/>
                <a:ea typeface="Allianz Sans"/>
                <a:cs typeface="Allianz Sans"/>
                <a:sym typeface="Allianz Sans"/>
              </a:defRPr>
            </a:lvl5pPr>
          </a:lstStyle>
          <a:p>
            <a:r>
              <a:t>Modifiez les styles du texte du masque</a:t>
            </a:r>
          </a:p>
          <a:p>
            <a:pPr lvl="1"/>
            <a:r>
              <a:t>Deuxième niveau</a:t>
            </a:r>
          </a:p>
          <a:p>
            <a:pPr lvl="2"/>
            <a:r>
              <a:t>Troisième niveau</a:t>
            </a:r>
          </a:p>
          <a:p>
            <a:pPr lvl="3"/>
            <a:r>
              <a:t>Quatrième niveau</a:t>
            </a:r>
          </a:p>
          <a:p>
            <a:pPr lvl="4"/>
            <a:r>
              <a:t>Cinquième niveau</a:t>
            </a:r>
          </a:p>
        </p:txBody>
      </p:sp>
      <p:sp>
        <p:nvSpPr>
          <p:cNvPr id="326" name="Shape 326"/>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61477029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pic>
        <p:nvPicPr>
          <p:cNvPr id="14" name="image1.jpg" descr="fond_PPT.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01600"/>
            <a:ext cx="9144001" cy="6680200"/>
          </a:xfrm>
          <a:prstGeom prst="rect">
            <a:avLst/>
          </a:prstGeom>
          <a:ln w="12700">
            <a:miter lim="400000"/>
          </a:ln>
        </p:spPr>
      </p:pic>
      <p:sp>
        <p:nvSpPr>
          <p:cNvPr id="15" name="Shape 15"/>
          <p:cNvSpPr>
            <a:spLocks noGrp="1"/>
          </p:cNvSpPr>
          <p:nvPr>
            <p:ph type="title"/>
          </p:nvPr>
        </p:nvSpPr>
        <p:spPr>
          <a:xfrm>
            <a:off x="685800" y="2638425"/>
            <a:ext cx="7772400" cy="1094271"/>
          </a:xfrm>
          <a:prstGeom prst="rect">
            <a:avLst/>
          </a:prstGeom>
        </p:spPr>
        <p:txBody>
          <a:bodyPr anchor="t">
            <a:normAutofit/>
          </a:bodyPr>
          <a:lstStyle>
            <a:lvl1pPr>
              <a:defRPr sz="3600">
                <a:solidFill>
                  <a:srgbClr val="595959"/>
                </a:solidFill>
                <a:latin typeface="Verdana"/>
                <a:ea typeface="Verdana"/>
                <a:cs typeface="Verdana"/>
                <a:sym typeface="Verdana"/>
              </a:defRPr>
            </a:lvl1pPr>
          </a:lstStyle>
          <a:p>
            <a:r>
              <a:t>Texte du titre</a:t>
            </a:r>
          </a:p>
        </p:txBody>
      </p:sp>
      <p:sp>
        <p:nvSpPr>
          <p:cNvPr id="16" name="Shape 16"/>
          <p:cNvSpPr>
            <a:spLocks noGrp="1"/>
          </p:cNvSpPr>
          <p:nvPr>
            <p:ph type="body" sz="quarter" idx="1"/>
          </p:nvPr>
        </p:nvSpPr>
        <p:spPr>
          <a:xfrm>
            <a:off x="1261164" y="4278795"/>
            <a:ext cx="6778488" cy="696844"/>
          </a:xfrm>
          <a:prstGeom prst="rect">
            <a:avLst/>
          </a:prstGeom>
        </p:spPr>
        <p:txBody>
          <a:bodyPr>
            <a:normAutofit/>
          </a:bodyPr>
          <a:lstStyle>
            <a:lvl1pPr marL="0" indent="0" algn="ctr">
              <a:buSzTx/>
              <a:buFontTx/>
              <a:buNone/>
              <a:defRPr>
                <a:solidFill>
                  <a:srgbClr val="888888"/>
                </a:solidFill>
                <a:latin typeface="Verdana"/>
                <a:ea typeface="Verdana"/>
                <a:cs typeface="Verdana"/>
                <a:sym typeface="Verdana"/>
              </a:defRPr>
            </a:lvl1pPr>
            <a:lvl2pPr marL="0" indent="457200" algn="ctr">
              <a:buSzTx/>
              <a:buFontTx/>
              <a:buNone/>
              <a:defRPr>
                <a:solidFill>
                  <a:srgbClr val="888888"/>
                </a:solidFill>
                <a:latin typeface="Verdana"/>
                <a:ea typeface="Verdana"/>
                <a:cs typeface="Verdana"/>
                <a:sym typeface="Verdana"/>
              </a:defRPr>
            </a:lvl2pPr>
            <a:lvl3pPr marL="0" indent="914400" algn="ctr">
              <a:buSzTx/>
              <a:buFontTx/>
              <a:buNone/>
              <a:defRPr>
                <a:solidFill>
                  <a:srgbClr val="888888"/>
                </a:solidFill>
                <a:latin typeface="Verdana"/>
                <a:ea typeface="Verdana"/>
                <a:cs typeface="Verdana"/>
                <a:sym typeface="Verdana"/>
              </a:defRPr>
            </a:lvl3pPr>
            <a:lvl4pPr marL="0" indent="1371600" algn="ctr">
              <a:buSzTx/>
              <a:buFontTx/>
              <a:buNone/>
              <a:defRPr>
                <a:solidFill>
                  <a:srgbClr val="888888"/>
                </a:solidFill>
                <a:latin typeface="Verdana"/>
                <a:ea typeface="Verdana"/>
                <a:cs typeface="Verdana"/>
                <a:sym typeface="Verdana"/>
              </a:defRPr>
            </a:lvl4pPr>
            <a:lvl5pPr marL="0" indent="1828800" algn="ctr">
              <a:buSzTx/>
              <a:buFontTx/>
              <a:buNone/>
              <a:defRPr>
                <a:solidFill>
                  <a:srgbClr val="888888"/>
                </a:solidFill>
                <a:latin typeface="Verdana"/>
                <a:ea typeface="Verdana"/>
                <a:cs typeface="Verdana"/>
                <a:sym typeface="Verdana"/>
              </a:defRPr>
            </a:lvl5pPr>
          </a:lstStyle>
          <a:p>
            <a:r>
              <a:t>Texte niveau 1</a:t>
            </a:r>
          </a:p>
          <a:p>
            <a:pPr lvl="1"/>
            <a:r>
              <a:t>Texte niveau 2</a:t>
            </a:r>
          </a:p>
          <a:p>
            <a:pPr lvl="2"/>
            <a:r>
              <a:t>Texte niveau 3</a:t>
            </a:r>
          </a:p>
          <a:p>
            <a:pPr lvl="3"/>
            <a:r>
              <a:t>Texte niveau 4</a:t>
            </a:r>
          </a:p>
          <a:p>
            <a:pPr lvl="4"/>
            <a:r>
              <a:t>Texte niveau 5</a:t>
            </a:r>
          </a:p>
        </p:txBody>
      </p:sp>
      <p:sp>
        <p:nvSpPr>
          <p:cNvPr id="17" name="Shape 17"/>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404800847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En-tête de section">
    <p:spTree>
      <p:nvGrpSpPr>
        <p:cNvPr id="1" name=""/>
        <p:cNvGrpSpPr/>
        <p:nvPr/>
      </p:nvGrpSpPr>
      <p:grpSpPr>
        <a:xfrm>
          <a:off x="0" y="0"/>
          <a:ext cx="0" cy="0"/>
          <a:chOff x="0" y="0"/>
          <a:chExt cx="0" cy="0"/>
        </a:xfrm>
      </p:grpSpPr>
      <p:pic>
        <p:nvPicPr>
          <p:cNvPr id="24" name="image1.jpg" descr="fond_PPT.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01600"/>
            <a:ext cx="9144001" cy="6680200"/>
          </a:xfrm>
          <a:prstGeom prst="rect">
            <a:avLst/>
          </a:prstGeom>
          <a:ln w="12700">
            <a:miter lim="400000"/>
          </a:ln>
        </p:spPr>
      </p:pic>
      <p:sp>
        <p:nvSpPr>
          <p:cNvPr id="25" name="Shape 25"/>
          <p:cNvSpPr>
            <a:spLocks noGrp="1"/>
          </p:cNvSpPr>
          <p:nvPr>
            <p:ph type="title"/>
          </p:nvPr>
        </p:nvSpPr>
        <p:spPr>
          <a:xfrm>
            <a:off x="722312" y="2835551"/>
            <a:ext cx="7772401" cy="698363"/>
          </a:xfrm>
          <a:prstGeom prst="rect">
            <a:avLst/>
          </a:prstGeom>
        </p:spPr>
        <p:txBody>
          <a:bodyPr anchor="t">
            <a:normAutofit/>
          </a:bodyPr>
          <a:lstStyle>
            <a:lvl1pPr>
              <a:defRPr sz="3200" cap="all">
                <a:solidFill>
                  <a:schemeClr val="accent5"/>
                </a:solidFill>
                <a:latin typeface="Verdana"/>
                <a:ea typeface="Verdana"/>
                <a:cs typeface="Verdana"/>
                <a:sym typeface="Verdana"/>
              </a:defRPr>
            </a:lvl1pPr>
          </a:lstStyle>
          <a:p>
            <a:r>
              <a:t>Texte du titre</a:t>
            </a:r>
          </a:p>
        </p:txBody>
      </p:sp>
      <p:sp>
        <p:nvSpPr>
          <p:cNvPr id="26" name="Shape 26"/>
          <p:cNvSpPr>
            <a:spLocks noGrp="1"/>
          </p:cNvSpPr>
          <p:nvPr>
            <p:ph type="body" sz="quarter" idx="1"/>
          </p:nvPr>
        </p:nvSpPr>
        <p:spPr>
          <a:xfrm>
            <a:off x="2639391" y="0"/>
            <a:ext cx="6504610" cy="231775"/>
          </a:xfrm>
          <a:prstGeom prst="rect">
            <a:avLst/>
          </a:prstGeom>
        </p:spPr>
        <p:txBody>
          <a:bodyPr>
            <a:normAutofit/>
          </a:bodyPr>
          <a:lstStyle>
            <a:lvl1pPr marL="0" indent="0" algn="r">
              <a:spcBef>
                <a:spcPts val="200"/>
              </a:spcBef>
              <a:buSzTx/>
              <a:buFontTx/>
              <a:buNone/>
              <a:defRPr sz="1000">
                <a:solidFill>
                  <a:srgbClr val="808080"/>
                </a:solidFill>
                <a:latin typeface="Verdana"/>
                <a:ea typeface="Verdana"/>
                <a:cs typeface="Verdana"/>
                <a:sym typeface="Verdana"/>
              </a:defRPr>
            </a:lvl1pPr>
            <a:lvl2pPr marL="615950" indent="-158750" algn="r">
              <a:spcBef>
                <a:spcPts val="200"/>
              </a:spcBef>
              <a:buFontTx/>
              <a:defRPr sz="1000">
                <a:solidFill>
                  <a:srgbClr val="808080"/>
                </a:solidFill>
                <a:latin typeface="Verdana"/>
                <a:ea typeface="Verdana"/>
                <a:cs typeface="Verdana"/>
                <a:sym typeface="Verdana"/>
              </a:defRPr>
            </a:lvl2pPr>
            <a:lvl3pPr marL="1009650" indent="-95250" algn="r">
              <a:spcBef>
                <a:spcPts val="200"/>
              </a:spcBef>
              <a:buFontTx/>
              <a:defRPr sz="1000">
                <a:solidFill>
                  <a:srgbClr val="808080"/>
                </a:solidFill>
                <a:latin typeface="Verdana"/>
                <a:ea typeface="Verdana"/>
                <a:cs typeface="Verdana"/>
                <a:sym typeface="Verdana"/>
              </a:defRPr>
            </a:lvl3pPr>
            <a:lvl4pPr marL="1485900" indent="-114300" algn="r">
              <a:spcBef>
                <a:spcPts val="200"/>
              </a:spcBef>
              <a:buFontTx/>
              <a:defRPr sz="1000">
                <a:solidFill>
                  <a:srgbClr val="808080"/>
                </a:solidFill>
                <a:latin typeface="Verdana"/>
                <a:ea typeface="Verdana"/>
                <a:cs typeface="Verdana"/>
                <a:sym typeface="Verdana"/>
              </a:defRPr>
            </a:lvl4pPr>
            <a:lvl5pPr marL="1943100" indent="-114300" algn="r">
              <a:spcBef>
                <a:spcPts val="200"/>
              </a:spcBef>
              <a:buFontTx/>
              <a:defRPr sz="1000">
                <a:solidFill>
                  <a:srgbClr val="808080"/>
                </a:solidFill>
                <a:latin typeface="Verdana"/>
                <a:ea typeface="Verdana"/>
                <a:cs typeface="Verdana"/>
                <a:sym typeface="Verdana"/>
              </a:defRPr>
            </a:lvl5pPr>
          </a:lstStyle>
          <a:p>
            <a:r>
              <a:t>Texte niveau 1</a:t>
            </a:r>
          </a:p>
          <a:p>
            <a:pPr lvl="1"/>
            <a:r>
              <a:t>Texte niveau 2</a:t>
            </a:r>
          </a:p>
          <a:p>
            <a:pPr lvl="2"/>
            <a:r>
              <a:t>Texte niveau 3</a:t>
            </a:r>
          </a:p>
          <a:p>
            <a:pPr lvl="3"/>
            <a:r>
              <a:t>Texte niveau 4</a:t>
            </a:r>
          </a:p>
          <a:p>
            <a:pPr lvl="4"/>
            <a:r>
              <a:t>Texte niveau 5</a:t>
            </a:r>
          </a:p>
        </p:txBody>
      </p:sp>
      <p:sp>
        <p:nvSpPr>
          <p:cNvPr id="27" name="Shape 27"/>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69012526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re et texte">
    <p:spTree>
      <p:nvGrpSpPr>
        <p:cNvPr id="1" name=""/>
        <p:cNvGrpSpPr/>
        <p:nvPr/>
      </p:nvGrpSpPr>
      <p:grpSpPr>
        <a:xfrm>
          <a:off x="0" y="0"/>
          <a:ext cx="0" cy="0"/>
          <a:chOff x="0" y="0"/>
          <a:chExt cx="0" cy="0"/>
        </a:xfrm>
      </p:grpSpPr>
      <p:pic>
        <p:nvPicPr>
          <p:cNvPr id="34" name="image1.jpg" descr="fond_PPT.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01600"/>
            <a:ext cx="9144001" cy="6680200"/>
          </a:xfrm>
          <a:prstGeom prst="rect">
            <a:avLst/>
          </a:prstGeom>
          <a:ln w="12700">
            <a:miter lim="400000"/>
          </a:ln>
        </p:spPr>
      </p:pic>
      <p:sp>
        <p:nvSpPr>
          <p:cNvPr id="35" name="Shape 35"/>
          <p:cNvSpPr>
            <a:spLocks noGrp="1"/>
          </p:cNvSpPr>
          <p:nvPr>
            <p:ph type="body" sz="quarter" idx="1"/>
          </p:nvPr>
        </p:nvSpPr>
        <p:spPr>
          <a:xfrm>
            <a:off x="2639391" y="0"/>
            <a:ext cx="6504610" cy="231775"/>
          </a:xfrm>
          <a:prstGeom prst="rect">
            <a:avLst/>
          </a:prstGeom>
        </p:spPr>
        <p:txBody>
          <a:bodyPr>
            <a:normAutofit/>
          </a:bodyPr>
          <a:lstStyle>
            <a:lvl1pPr marL="0" indent="0" algn="r">
              <a:spcBef>
                <a:spcPts val="200"/>
              </a:spcBef>
              <a:buSzTx/>
              <a:buFontTx/>
              <a:buNone/>
              <a:defRPr sz="1000">
                <a:solidFill>
                  <a:srgbClr val="808080"/>
                </a:solidFill>
                <a:latin typeface="Verdana"/>
                <a:ea typeface="Verdana"/>
                <a:cs typeface="Verdana"/>
                <a:sym typeface="Verdana"/>
              </a:defRPr>
            </a:lvl1pPr>
            <a:lvl2pPr marL="615950" indent="-158750" algn="r">
              <a:spcBef>
                <a:spcPts val="200"/>
              </a:spcBef>
              <a:buFontTx/>
              <a:defRPr sz="1000">
                <a:solidFill>
                  <a:srgbClr val="808080"/>
                </a:solidFill>
                <a:latin typeface="Verdana"/>
                <a:ea typeface="Verdana"/>
                <a:cs typeface="Verdana"/>
                <a:sym typeface="Verdana"/>
              </a:defRPr>
            </a:lvl2pPr>
            <a:lvl3pPr marL="1009650" indent="-95250" algn="r">
              <a:spcBef>
                <a:spcPts val="200"/>
              </a:spcBef>
              <a:buFontTx/>
              <a:defRPr sz="1000">
                <a:solidFill>
                  <a:srgbClr val="808080"/>
                </a:solidFill>
                <a:latin typeface="Verdana"/>
                <a:ea typeface="Verdana"/>
                <a:cs typeface="Verdana"/>
                <a:sym typeface="Verdana"/>
              </a:defRPr>
            </a:lvl3pPr>
            <a:lvl4pPr marL="1485900" indent="-114300" algn="r">
              <a:spcBef>
                <a:spcPts val="200"/>
              </a:spcBef>
              <a:buFontTx/>
              <a:defRPr sz="1000">
                <a:solidFill>
                  <a:srgbClr val="808080"/>
                </a:solidFill>
                <a:latin typeface="Verdana"/>
                <a:ea typeface="Verdana"/>
                <a:cs typeface="Verdana"/>
                <a:sym typeface="Verdana"/>
              </a:defRPr>
            </a:lvl4pPr>
            <a:lvl5pPr marL="1943100" indent="-114300" algn="r">
              <a:spcBef>
                <a:spcPts val="200"/>
              </a:spcBef>
              <a:buFontTx/>
              <a:defRPr sz="1000">
                <a:solidFill>
                  <a:srgbClr val="808080"/>
                </a:solidFill>
                <a:latin typeface="Verdana"/>
                <a:ea typeface="Verdana"/>
                <a:cs typeface="Verdana"/>
                <a:sym typeface="Verdana"/>
              </a:defRPr>
            </a:lvl5pPr>
          </a:lstStyle>
          <a:p>
            <a:r>
              <a:t>Texte niveau 1</a:t>
            </a:r>
          </a:p>
          <a:p>
            <a:pPr lvl="1"/>
            <a:r>
              <a:t>Texte niveau 2</a:t>
            </a:r>
          </a:p>
          <a:p>
            <a:pPr lvl="2"/>
            <a:r>
              <a:t>Texte niveau 3</a:t>
            </a:r>
          </a:p>
          <a:p>
            <a:pPr lvl="3"/>
            <a:r>
              <a:t>Texte niveau 4</a:t>
            </a:r>
          </a:p>
          <a:p>
            <a:pPr lvl="4"/>
            <a:r>
              <a:t>Texte niveau 5</a:t>
            </a:r>
          </a:p>
        </p:txBody>
      </p:sp>
      <p:sp>
        <p:nvSpPr>
          <p:cNvPr id="36" name="Shape 36"/>
          <p:cNvSpPr>
            <a:spLocks noGrp="1"/>
          </p:cNvSpPr>
          <p:nvPr>
            <p:ph type="body" idx="13"/>
          </p:nvPr>
        </p:nvSpPr>
        <p:spPr>
          <a:xfrm>
            <a:off x="519112" y="2187161"/>
            <a:ext cx="7985126" cy="3952876"/>
          </a:xfrm>
          <a:prstGeom prst="rect">
            <a:avLst/>
          </a:prstGeom>
        </p:spPr>
        <p:txBody>
          <a:bodyPr>
            <a:normAutofit/>
          </a:bodyPr>
          <a:lstStyle/>
          <a:p>
            <a:pPr>
              <a:buClr>
                <a:schemeClr val="accent5"/>
              </a:buClr>
              <a:buFont typeface="Wingdings"/>
              <a:buChar char="◆"/>
              <a:defRPr sz="2000">
                <a:solidFill>
                  <a:schemeClr val="accent5"/>
                </a:solidFill>
                <a:latin typeface="Verdana"/>
                <a:ea typeface="Verdana"/>
                <a:cs typeface="Verdana"/>
                <a:sym typeface="Verdana"/>
              </a:defRPr>
            </a:pPr>
            <a:endParaRPr/>
          </a:p>
        </p:txBody>
      </p:sp>
      <p:sp>
        <p:nvSpPr>
          <p:cNvPr id="37" name="Shape 37"/>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85471004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 Type="http://schemas.openxmlformats.org/officeDocument/2006/relationships/slideLayout" Target="../slideLayouts/slideLayout9.xml"/><Relationship Id="rId21" Type="http://schemas.openxmlformats.org/officeDocument/2006/relationships/slideLayout" Target="../slideLayouts/slideLayout27.xml"/><Relationship Id="rId34" Type="http://schemas.openxmlformats.org/officeDocument/2006/relationships/slideLayout" Target="../slideLayouts/slideLayout40.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33" Type="http://schemas.openxmlformats.org/officeDocument/2006/relationships/slideLayout" Target="../slideLayouts/slideLayout39.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29" Type="http://schemas.openxmlformats.org/officeDocument/2006/relationships/slideLayout" Target="../slideLayouts/slideLayout35.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32" Type="http://schemas.openxmlformats.org/officeDocument/2006/relationships/slideLayout" Target="../slideLayouts/slideLayout38.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36" Type="http://schemas.openxmlformats.org/officeDocument/2006/relationships/image" Target="../media/image2.jpeg"/><Relationship Id="rId10" Type="http://schemas.openxmlformats.org/officeDocument/2006/relationships/slideLayout" Target="../slideLayouts/slideLayout16.xml"/><Relationship Id="rId19" Type="http://schemas.openxmlformats.org/officeDocument/2006/relationships/slideLayout" Target="../slideLayouts/slideLayout25.xml"/><Relationship Id="rId31" Type="http://schemas.openxmlformats.org/officeDocument/2006/relationships/slideLayout" Target="../slideLayouts/slideLayout37.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slideLayout" Target="../slideLayouts/slideLayout36.xml"/><Relationship Id="rId3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image" Target="../media/image7.jpeg"/><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Image 7" descr="fond_PPT.pdf"/>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0" y="101600"/>
            <a:ext cx="9144000" cy="668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lnSpc>
          <a:spcPct val="90000"/>
        </a:lnSpc>
        <a:spcBef>
          <a:spcPct val="20000"/>
        </a:spcBef>
        <a:spcAft>
          <a:spcPct val="0"/>
        </a:spcAft>
        <a:buFont typeface="Arial" charset="0"/>
        <a:buChar char="•"/>
        <a:defRPr kern="1200">
          <a:solidFill>
            <a:schemeClr val="tx1"/>
          </a:solidFill>
          <a:latin typeface="+mn-lt"/>
          <a:ea typeface="ＭＳ Ｐゴシック" charset="0"/>
          <a:cs typeface="ＭＳ Ｐゴシック" charset="0"/>
        </a:defRPr>
      </a:lvl1pPr>
      <a:lvl2pPr marL="742950" indent="-285750" algn="l" defTabSz="457200" rtl="0" eaLnBrk="1" fontAlgn="base" hangingPunct="1">
        <a:lnSpc>
          <a:spcPct val="90000"/>
        </a:lnSpc>
        <a:spcBef>
          <a:spcPct val="20000"/>
        </a:spcBef>
        <a:spcAft>
          <a:spcPct val="0"/>
        </a:spcAft>
        <a:buFont typeface="Arial" charset="0"/>
        <a:buChar char="–"/>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jpg" descr="fond_PPT.pdf"/>
          <p:cNvPicPr>
            <a:picLocks noChangeAspect="1"/>
          </p:cNvPicPr>
          <p:nvPr/>
        </p:nvPicPr>
        <p:blipFill>
          <a:blip r:embed="rId36" cstate="email">
            <a:extLst>
              <a:ext uri="{28A0092B-C50C-407E-A947-70E740481C1C}">
                <a14:useLocalDpi xmlns:a14="http://schemas.microsoft.com/office/drawing/2010/main"/>
              </a:ext>
            </a:extLst>
          </a:blip>
          <a:srcRect/>
          <a:stretch>
            <a:fillRect/>
          </a:stretch>
        </p:blipFill>
        <p:spPr>
          <a:xfrm>
            <a:off x="0" y="101600"/>
            <a:ext cx="9144001" cy="6680200"/>
          </a:xfrm>
          <a:prstGeom prst="rect">
            <a:avLst/>
          </a:prstGeom>
          <a:ln w="12700">
            <a:miter lim="400000"/>
          </a:ln>
        </p:spPr>
      </p:pic>
      <p:sp>
        <p:nvSpPr>
          <p:cNvPr id="3" name="Shape 3"/>
          <p:cNvSpPr/>
          <p:nvPr/>
        </p:nvSpPr>
        <p:spPr>
          <a:xfrm>
            <a:off x="3221038" y="55563"/>
            <a:ext cx="5867401"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defTabSz="914400">
              <a:defRPr sz="1000">
                <a:solidFill>
                  <a:srgbClr val="808080"/>
                </a:solidFill>
                <a:latin typeface="Verdana"/>
                <a:ea typeface="Verdana"/>
                <a:cs typeface="Verdana"/>
                <a:sym typeface="Verdana"/>
              </a:defRPr>
            </a:lvl1pPr>
          </a:lstStyle>
          <a:p>
            <a:r>
              <a:t>Titre présentation – date</a:t>
            </a:r>
          </a:p>
        </p:txBody>
      </p:sp>
      <p:sp>
        <p:nvSpPr>
          <p:cNvPr id="4" name="Shape 4"/>
          <p:cNvSpPr/>
          <p:nvPr/>
        </p:nvSpPr>
        <p:spPr>
          <a:xfrm>
            <a:off x="3578648" y="5564187"/>
            <a:ext cx="2007342" cy="243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spcBef>
                <a:spcPts val="600"/>
              </a:spcBef>
              <a:defRPr sz="1000" i="1">
                <a:solidFill>
                  <a:srgbClr val="7F7F7F"/>
                </a:solidFill>
                <a:latin typeface="Verdana"/>
                <a:ea typeface="Verdana"/>
                <a:cs typeface="Verdana"/>
                <a:sym typeface="Verdana"/>
              </a:defRPr>
            </a:lvl1pPr>
          </a:lstStyle>
          <a:p>
            <a:r>
              <a:t>Légende de la photo si besoin</a:t>
            </a:r>
          </a:p>
        </p:txBody>
      </p:sp>
      <p:sp>
        <p:nvSpPr>
          <p:cNvPr id="5" name="Shape 5"/>
          <p:cNvSpPr>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t>Texte du titre</a:t>
            </a:r>
          </a:p>
        </p:txBody>
      </p:sp>
      <p:sp>
        <p:nvSpPr>
          <p:cNvPr id="6" name="Shape 6"/>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Texte niveau 1</a:t>
            </a:r>
          </a:p>
          <a:p>
            <a:pPr lvl="1"/>
            <a:r>
              <a:t>Texte niveau 2</a:t>
            </a:r>
          </a:p>
          <a:p>
            <a:pPr lvl="2"/>
            <a:r>
              <a:t>Texte niveau 3</a:t>
            </a:r>
          </a:p>
          <a:p>
            <a:pPr lvl="3"/>
            <a:r>
              <a:t>Texte niveau 4</a:t>
            </a:r>
          </a:p>
          <a:p>
            <a:pPr lvl="4"/>
            <a:r>
              <a:t>Texte niveau 5</a:t>
            </a:r>
          </a:p>
        </p:txBody>
      </p:sp>
      <p:sp>
        <p:nvSpPr>
          <p:cNvPr id="7" name="Shape 7"/>
          <p:cNvSpPr>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atin typeface="+mj-lt"/>
                <a:ea typeface="+mj-ea"/>
                <a:cs typeface="+mj-cs"/>
                <a:sym typeface="Calibri"/>
              </a:defRPr>
            </a:lvl1pPr>
          </a:lstStyle>
          <a:p>
            <a:fld id="{86CB4B4D-7CA3-9044-876B-883B54F8677D}" type="slidenum">
              <a:t>‹N°›</a:t>
            </a:fld>
            <a:endParaRPr/>
          </a:p>
        </p:txBody>
      </p:sp>
    </p:spTree>
    <p:extLst>
      <p:ext uri="{BB962C8B-B14F-4D97-AF65-F5344CB8AC3E}">
        <p14:creationId xmlns:p14="http://schemas.microsoft.com/office/powerpoint/2010/main" val="269195925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5" r:id="rId28"/>
    <p:sldLayoutId id="2147483696" r:id="rId29"/>
    <p:sldLayoutId id="2147483697" r:id="rId30"/>
    <p:sldLayoutId id="2147483698" r:id="rId31"/>
    <p:sldLayoutId id="2147483699" r:id="rId32"/>
    <p:sldLayoutId id="2147483700" r:id="rId33"/>
    <p:sldLayoutId id="2147483701" r:id="rId34"/>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5pPr>
      <a:lvl6pPr marL="0" marR="0" indent="4572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6pPr>
      <a:lvl7pPr marL="0" marR="0" indent="9144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7pPr>
      <a:lvl8pPr marL="0" marR="0" indent="13716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8pPr>
      <a:lvl9pPr marL="0" marR="0" indent="18288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9pPr>
    </p:titleStyle>
    <p:bodyStyle>
      <a:lvl1pPr marL="342900" marR="0" indent="-342900" algn="l" defTabSz="457200" rtl="0" latinLnBrk="0">
        <a:lnSpc>
          <a:spcPct val="90000"/>
        </a:lnSpc>
        <a:spcBef>
          <a:spcPts val="400"/>
        </a:spcBef>
        <a:spcAft>
          <a:spcPts val="0"/>
        </a:spcAft>
        <a:buClrTx/>
        <a:buSzPct val="100000"/>
        <a:buFont typeface="Arial"/>
        <a:buChar char="•"/>
        <a:tabLst/>
        <a:defRPr sz="1800" b="0" i="0" u="none" strike="noStrike" cap="none" spc="0" baseline="0">
          <a:ln>
            <a:noFill/>
          </a:ln>
          <a:solidFill>
            <a:srgbClr val="000000"/>
          </a:solidFill>
          <a:uFillTx/>
          <a:latin typeface="Candara"/>
          <a:ea typeface="Candara"/>
          <a:cs typeface="Candara"/>
          <a:sym typeface="Candara"/>
        </a:defRPr>
      </a:lvl1pPr>
      <a:lvl2pPr marL="742950" marR="0" indent="-285750" algn="l" defTabSz="457200" rtl="0" latinLnBrk="0">
        <a:lnSpc>
          <a:spcPct val="90000"/>
        </a:lnSpc>
        <a:spcBef>
          <a:spcPts val="400"/>
        </a:spcBef>
        <a:spcAft>
          <a:spcPts val="0"/>
        </a:spcAft>
        <a:buClrTx/>
        <a:buSzPct val="100000"/>
        <a:buFont typeface="Arial"/>
        <a:buChar char="–"/>
        <a:tabLst/>
        <a:defRPr sz="1800" b="0" i="0" u="none" strike="noStrike" cap="none" spc="0" baseline="0">
          <a:ln>
            <a:noFill/>
          </a:ln>
          <a:solidFill>
            <a:srgbClr val="000000"/>
          </a:solidFill>
          <a:uFillTx/>
          <a:latin typeface="Candara"/>
          <a:ea typeface="Candara"/>
          <a:cs typeface="Candara"/>
          <a:sym typeface="Candara"/>
        </a:defRPr>
      </a:lvl2pPr>
      <a:lvl3pPr marL="1085850" marR="0" indent="-171450" algn="l" defTabSz="457200" rtl="0" latinLnBrk="0">
        <a:lnSpc>
          <a:spcPct val="90000"/>
        </a:lnSpc>
        <a:spcBef>
          <a:spcPts val="400"/>
        </a:spcBef>
        <a:spcAft>
          <a:spcPts val="0"/>
        </a:spcAft>
        <a:buClrTx/>
        <a:buSzPct val="100000"/>
        <a:buFont typeface="Arial"/>
        <a:buChar char="•"/>
        <a:tabLst/>
        <a:defRPr sz="1800" b="0" i="0" u="none" strike="noStrike" cap="none" spc="0" baseline="0">
          <a:ln>
            <a:noFill/>
          </a:ln>
          <a:solidFill>
            <a:srgbClr val="000000"/>
          </a:solidFill>
          <a:uFillTx/>
          <a:latin typeface="Candara"/>
          <a:ea typeface="Candara"/>
          <a:cs typeface="Candara"/>
          <a:sym typeface="Candara"/>
        </a:defRPr>
      </a:lvl3pPr>
      <a:lvl4pPr marL="1577339" marR="0" indent="-205739" algn="l" defTabSz="457200" rtl="0" latinLnBrk="0">
        <a:lnSpc>
          <a:spcPct val="90000"/>
        </a:lnSpc>
        <a:spcBef>
          <a:spcPts val="400"/>
        </a:spcBef>
        <a:spcAft>
          <a:spcPts val="0"/>
        </a:spcAft>
        <a:buClrTx/>
        <a:buSzPct val="100000"/>
        <a:buFont typeface="Arial"/>
        <a:buChar char="–"/>
        <a:tabLst/>
        <a:defRPr sz="1800" b="0" i="0" u="none" strike="noStrike" cap="none" spc="0" baseline="0">
          <a:ln>
            <a:noFill/>
          </a:ln>
          <a:solidFill>
            <a:srgbClr val="000000"/>
          </a:solidFill>
          <a:uFillTx/>
          <a:latin typeface="Candara"/>
          <a:ea typeface="Candara"/>
          <a:cs typeface="Candara"/>
          <a:sym typeface="Candara"/>
        </a:defRPr>
      </a:lvl4pPr>
      <a:lvl5pPr marL="2034539" marR="0" indent="-205739" algn="l" defTabSz="457200" rtl="0" latinLnBrk="0">
        <a:lnSpc>
          <a:spcPct val="90000"/>
        </a:lnSpc>
        <a:spcBef>
          <a:spcPts val="400"/>
        </a:spcBef>
        <a:spcAft>
          <a:spcPts val="0"/>
        </a:spcAft>
        <a:buClrTx/>
        <a:buSzPct val="100000"/>
        <a:buFont typeface="Arial"/>
        <a:buChar char="»"/>
        <a:tabLst/>
        <a:defRPr sz="1800" b="0" i="0" u="none" strike="noStrike" cap="none" spc="0" baseline="0">
          <a:ln>
            <a:noFill/>
          </a:ln>
          <a:solidFill>
            <a:srgbClr val="000000"/>
          </a:solidFill>
          <a:uFillTx/>
          <a:latin typeface="Candara"/>
          <a:ea typeface="Candara"/>
          <a:cs typeface="Candara"/>
          <a:sym typeface="Candara"/>
        </a:defRPr>
      </a:lvl5pPr>
      <a:lvl6pPr marL="2491739" marR="0" indent="-205739" algn="l" defTabSz="457200" rtl="0" latinLnBrk="0">
        <a:lnSpc>
          <a:spcPct val="90000"/>
        </a:lnSpc>
        <a:spcBef>
          <a:spcPts val="400"/>
        </a:spcBef>
        <a:spcAft>
          <a:spcPts val="0"/>
        </a:spcAft>
        <a:buClrTx/>
        <a:buSzPct val="100000"/>
        <a:buFont typeface="Arial"/>
        <a:buChar char="•"/>
        <a:tabLst/>
        <a:defRPr sz="1800" b="0" i="0" u="none" strike="noStrike" cap="none" spc="0" baseline="0">
          <a:ln>
            <a:noFill/>
          </a:ln>
          <a:solidFill>
            <a:srgbClr val="000000"/>
          </a:solidFill>
          <a:uFillTx/>
          <a:latin typeface="Candara"/>
          <a:ea typeface="Candara"/>
          <a:cs typeface="Candara"/>
          <a:sym typeface="Candara"/>
        </a:defRPr>
      </a:lvl6pPr>
      <a:lvl7pPr marL="2948939" marR="0" indent="-205739" algn="l" defTabSz="457200" rtl="0" latinLnBrk="0">
        <a:lnSpc>
          <a:spcPct val="90000"/>
        </a:lnSpc>
        <a:spcBef>
          <a:spcPts val="400"/>
        </a:spcBef>
        <a:spcAft>
          <a:spcPts val="0"/>
        </a:spcAft>
        <a:buClrTx/>
        <a:buSzPct val="100000"/>
        <a:buFont typeface="Arial"/>
        <a:buChar char="•"/>
        <a:tabLst/>
        <a:defRPr sz="1800" b="0" i="0" u="none" strike="noStrike" cap="none" spc="0" baseline="0">
          <a:ln>
            <a:noFill/>
          </a:ln>
          <a:solidFill>
            <a:srgbClr val="000000"/>
          </a:solidFill>
          <a:uFillTx/>
          <a:latin typeface="Candara"/>
          <a:ea typeface="Candara"/>
          <a:cs typeface="Candara"/>
          <a:sym typeface="Candara"/>
        </a:defRPr>
      </a:lvl7pPr>
      <a:lvl8pPr marL="3406140" marR="0" indent="-205740" algn="l" defTabSz="457200" rtl="0" latinLnBrk="0">
        <a:lnSpc>
          <a:spcPct val="90000"/>
        </a:lnSpc>
        <a:spcBef>
          <a:spcPts val="400"/>
        </a:spcBef>
        <a:spcAft>
          <a:spcPts val="0"/>
        </a:spcAft>
        <a:buClrTx/>
        <a:buSzPct val="100000"/>
        <a:buFont typeface="Arial"/>
        <a:buChar char="•"/>
        <a:tabLst/>
        <a:defRPr sz="1800" b="0" i="0" u="none" strike="noStrike" cap="none" spc="0" baseline="0">
          <a:ln>
            <a:noFill/>
          </a:ln>
          <a:solidFill>
            <a:srgbClr val="000000"/>
          </a:solidFill>
          <a:uFillTx/>
          <a:latin typeface="Candara"/>
          <a:ea typeface="Candara"/>
          <a:cs typeface="Candara"/>
          <a:sym typeface="Candara"/>
        </a:defRPr>
      </a:lvl8pPr>
      <a:lvl9pPr marL="3863340" marR="0" indent="-205740" algn="l" defTabSz="457200" rtl="0" latinLnBrk="0">
        <a:lnSpc>
          <a:spcPct val="90000"/>
        </a:lnSpc>
        <a:spcBef>
          <a:spcPts val="400"/>
        </a:spcBef>
        <a:spcAft>
          <a:spcPts val="0"/>
        </a:spcAft>
        <a:buClrTx/>
        <a:buSzPct val="100000"/>
        <a:buFont typeface="Arial"/>
        <a:buChar char="•"/>
        <a:tabLst/>
        <a:defRPr sz="1800" b="0" i="0" u="none" strike="noStrike" cap="none" spc="0" baseline="0">
          <a:ln>
            <a:noFill/>
          </a:ln>
          <a:solidFill>
            <a:srgbClr val="000000"/>
          </a:solidFill>
          <a:uFillTx/>
          <a:latin typeface="Candara"/>
          <a:ea typeface="Candara"/>
          <a:cs typeface="Candara"/>
          <a:sym typeface="Candara"/>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jpg" descr="fond_PPT.pdf"/>
          <p:cNvPicPr>
            <a:picLocks noChangeAspect="1"/>
          </p:cNvPicPr>
          <p:nvPr/>
        </p:nvPicPr>
        <p:blipFill>
          <a:blip r:embed="rId31" cstate="email">
            <a:extLst>
              <a:ext uri="{28A0092B-C50C-407E-A947-70E740481C1C}">
                <a14:useLocalDpi xmlns:a14="http://schemas.microsoft.com/office/drawing/2010/main"/>
              </a:ext>
            </a:extLst>
          </a:blip>
          <a:srcRect/>
          <a:stretch>
            <a:fillRect/>
          </a:stretch>
        </p:blipFill>
        <p:spPr>
          <a:xfrm>
            <a:off x="0" y="101600"/>
            <a:ext cx="9144000" cy="6680200"/>
          </a:xfrm>
          <a:prstGeom prst="rect">
            <a:avLst/>
          </a:prstGeom>
          <a:ln w="12700">
            <a:miter lim="400000"/>
          </a:ln>
        </p:spPr>
      </p:pic>
      <p:sp>
        <p:nvSpPr>
          <p:cNvPr id="3" name="Shape 3"/>
          <p:cNvSpPr>
            <a:spLocks noGrp="1"/>
          </p:cNvSpPr>
          <p:nvPr>
            <p:ph type="title"/>
          </p:nvPr>
        </p:nvSpPr>
        <p:spPr>
          <a:xfrm>
            <a:off x="457200" y="92074"/>
            <a:ext cx="8229600" cy="1508127"/>
          </a:xfrm>
          <a:prstGeom prst="rect">
            <a:avLst/>
          </a:prstGeom>
          <a:ln w="12700">
            <a:miter lim="400000"/>
          </a:ln>
        </p:spPr>
        <p:txBody>
          <a:bodyPr lIns="45719" rIns="45719" anchor="ctr"/>
          <a:lstStyle/>
          <a:p>
            <a:endParaRPr/>
          </a:p>
        </p:txBody>
      </p:sp>
      <p:sp>
        <p:nvSpPr>
          <p:cNvPr id="4" name="Shape 4"/>
          <p:cNvSpPr>
            <a:spLocks noGrp="1"/>
          </p:cNvSpPr>
          <p:nvPr>
            <p:ph type="body" idx="1"/>
          </p:nvPr>
        </p:nvSpPr>
        <p:spPr>
          <a:xfrm>
            <a:off x="457200" y="1600200"/>
            <a:ext cx="8229600" cy="5257800"/>
          </a:xfrm>
          <a:prstGeom prst="rect">
            <a:avLst/>
          </a:prstGeom>
          <a:ln w="12700">
            <a:miter lim="400000"/>
          </a:ln>
        </p:spPr>
        <p:txBody>
          <a:bodyPr lIns="45719" rIns="45719"/>
          <a:lstStyle/>
          <a:p>
            <a:endParaRPr/>
          </a:p>
        </p:txBody>
      </p:sp>
      <p:sp>
        <p:nvSpPr>
          <p:cNvPr id="5" name="Shape 5"/>
          <p:cNvSpPr>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atin typeface="+mj-lt"/>
                <a:ea typeface="+mj-ea"/>
                <a:cs typeface="+mj-cs"/>
                <a:sym typeface="Calibri"/>
              </a:defRPr>
            </a:lvl1pPr>
          </a:lstStyle>
          <a:p>
            <a:fld id="{86CB4B4D-7CA3-9044-876B-883B54F8677D}" type="slidenum">
              <a:t>‹N°›</a:t>
            </a:fld>
            <a:endParaRPr/>
          </a:p>
        </p:txBody>
      </p:sp>
    </p:spTree>
    <p:extLst>
      <p:ext uri="{BB962C8B-B14F-4D97-AF65-F5344CB8AC3E}">
        <p14:creationId xmlns:p14="http://schemas.microsoft.com/office/powerpoint/2010/main" val="31564343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5pPr>
      <a:lvl6pPr marL="0" marR="0" indent="4572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6pPr>
      <a:lvl7pPr marL="0" marR="0" indent="9144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7pPr>
      <a:lvl8pPr marL="0" marR="0" indent="13716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8pPr>
      <a:lvl9pPr marL="0" marR="0" indent="18288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9pPr>
    </p:titleStyle>
    <p:bodyStyle>
      <a:lvl1pPr marL="342900" marR="0" indent="-342900" algn="l" defTabSz="457200" rtl="0" latinLnBrk="0">
        <a:lnSpc>
          <a:spcPct val="90000"/>
        </a:lnSpc>
        <a:spcBef>
          <a:spcPts val="400"/>
        </a:spcBef>
        <a:spcAft>
          <a:spcPts val="0"/>
        </a:spcAft>
        <a:buClrTx/>
        <a:buSzPct val="100000"/>
        <a:buFont typeface="Arial"/>
        <a:buChar char="•"/>
        <a:tabLst/>
        <a:defRPr sz="1800" b="0" i="0" u="none" strike="noStrike" cap="none" spc="0" baseline="0">
          <a:ln>
            <a:noFill/>
          </a:ln>
          <a:solidFill>
            <a:srgbClr val="000000"/>
          </a:solidFill>
          <a:uFillTx/>
          <a:latin typeface="Candara"/>
          <a:ea typeface="Candara"/>
          <a:cs typeface="Candara"/>
          <a:sym typeface="Candara"/>
        </a:defRPr>
      </a:lvl1pPr>
      <a:lvl2pPr marL="742950" marR="0" indent="-285750" algn="l" defTabSz="457200" rtl="0" latinLnBrk="0">
        <a:lnSpc>
          <a:spcPct val="90000"/>
        </a:lnSpc>
        <a:spcBef>
          <a:spcPts val="400"/>
        </a:spcBef>
        <a:spcAft>
          <a:spcPts val="0"/>
        </a:spcAft>
        <a:buClrTx/>
        <a:buSzPct val="100000"/>
        <a:buFont typeface="Arial"/>
        <a:buChar char="–"/>
        <a:tabLst/>
        <a:defRPr sz="1800" b="0" i="0" u="none" strike="noStrike" cap="none" spc="0" baseline="0">
          <a:ln>
            <a:noFill/>
          </a:ln>
          <a:solidFill>
            <a:srgbClr val="000000"/>
          </a:solidFill>
          <a:uFillTx/>
          <a:latin typeface="Candara"/>
          <a:ea typeface="Candara"/>
          <a:cs typeface="Candara"/>
          <a:sym typeface="Candara"/>
        </a:defRPr>
      </a:lvl2pPr>
      <a:lvl3pPr marL="1085850" marR="0" indent="-171450" algn="l" defTabSz="457200" rtl="0" latinLnBrk="0">
        <a:lnSpc>
          <a:spcPct val="90000"/>
        </a:lnSpc>
        <a:spcBef>
          <a:spcPts val="400"/>
        </a:spcBef>
        <a:spcAft>
          <a:spcPts val="0"/>
        </a:spcAft>
        <a:buClrTx/>
        <a:buSzPct val="100000"/>
        <a:buFont typeface="Arial"/>
        <a:buChar char="•"/>
        <a:tabLst/>
        <a:defRPr sz="1800" b="0" i="0" u="none" strike="noStrike" cap="none" spc="0" baseline="0">
          <a:ln>
            <a:noFill/>
          </a:ln>
          <a:solidFill>
            <a:srgbClr val="000000"/>
          </a:solidFill>
          <a:uFillTx/>
          <a:latin typeface="Candara"/>
          <a:ea typeface="Candara"/>
          <a:cs typeface="Candara"/>
          <a:sym typeface="Candara"/>
        </a:defRPr>
      </a:lvl3pPr>
      <a:lvl4pPr marL="1577339" marR="0" indent="-205739" algn="l" defTabSz="457200" rtl="0" latinLnBrk="0">
        <a:lnSpc>
          <a:spcPct val="90000"/>
        </a:lnSpc>
        <a:spcBef>
          <a:spcPts val="400"/>
        </a:spcBef>
        <a:spcAft>
          <a:spcPts val="0"/>
        </a:spcAft>
        <a:buClrTx/>
        <a:buSzPct val="100000"/>
        <a:buFont typeface="Arial"/>
        <a:buChar char="–"/>
        <a:tabLst/>
        <a:defRPr sz="1800" b="0" i="0" u="none" strike="noStrike" cap="none" spc="0" baseline="0">
          <a:ln>
            <a:noFill/>
          </a:ln>
          <a:solidFill>
            <a:srgbClr val="000000"/>
          </a:solidFill>
          <a:uFillTx/>
          <a:latin typeface="Candara"/>
          <a:ea typeface="Candara"/>
          <a:cs typeface="Candara"/>
          <a:sym typeface="Candara"/>
        </a:defRPr>
      </a:lvl4pPr>
      <a:lvl5pPr marL="2034539" marR="0" indent="-205739" algn="l" defTabSz="457200" rtl="0" latinLnBrk="0">
        <a:lnSpc>
          <a:spcPct val="90000"/>
        </a:lnSpc>
        <a:spcBef>
          <a:spcPts val="400"/>
        </a:spcBef>
        <a:spcAft>
          <a:spcPts val="0"/>
        </a:spcAft>
        <a:buClrTx/>
        <a:buSzPct val="100000"/>
        <a:buFont typeface="Arial"/>
        <a:buChar char="»"/>
        <a:tabLst/>
        <a:defRPr sz="1800" b="0" i="0" u="none" strike="noStrike" cap="none" spc="0" baseline="0">
          <a:ln>
            <a:noFill/>
          </a:ln>
          <a:solidFill>
            <a:srgbClr val="000000"/>
          </a:solidFill>
          <a:uFillTx/>
          <a:latin typeface="Candara"/>
          <a:ea typeface="Candara"/>
          <a:cs typeface="Candara"/>
          <a:sym typeface="Candara"/>
        </a:defRPr>
      </a:lvl5pPr>
      <a:lvl6pPr marL="2491739" marR="0" indent="-205739" algn="l" defTabSz="457200" rtl="0" latinLnBrk="0">
        <a:lnSpc>
          <a:spcPct val="90000"/>
        </a:lnSpc>
        <a:spcBef>
          <a:spcPts val="400"/>
        </a:spcBef>
        <a:spcAft>
          <a:spcPts val="0"/>
        </a:spcAft>
        <a:buClrTx/>
        <a:buSzPct val="100000"/>
        <a:buFont typeface="Arial"/>
        <a:buChar char="•"/>
        <a:tabLst/>
        <a:defRPr sz="1800" b="0" i="0" u="none" strike="noStrike" cap="none" spc="0" baseline="0">
          <a:ln>
            <a:noFill/>
          </a:ln>
          <a:solidFill>
            <a:srgbClr val="000000"/>
          </a:solidFill>
          <a:uFillTx/>
          <a:latin typeface="Candara"/>
          <a:ea typeface="Candara"/>
          <a:cs typeface="Candara"/>
          <a:sym typeface="Candara"/>
        </a:defRPr>
      </a:lvl6pPr>
      <a:lvl7pPr marL="2948939" marR="0" indent="-205739" algn="l" defTabSz="457200" rtl="0" latinLnBrk="0">
        <a:lnSpc>
          <a:spcPct val="90000"/>
        </a:lnSpc>
        <a:spcBef>
          <a:spcPts val="400"/>
        </a:spcBef>
        <a:spcAft>
          <a:spcPts val="0"/>
        </a:spcAft>
        <a:buClrTx/>
        <a:buSzPct val="100000"/>
        <a:buFont typeface="Arial"/>
        <a:buChar char="•"/>
        <a:tabLst/>
        <a:defRPr sz="1800" b="0" i="0" u="none" strike="noStrike" cap="none" spc="0" baseline="0">
          <a:ln>
            <a:noFill/>
          </a:ln>
          <a:solidFill>
            <a:srgbClr val="000000"/>
          </a:solidFill>
          <a:uFillTx/>
          <a:latin typeface="Candara"/>
          <a:ea typeface="Candara"/>
          <a:cs typeface="Candara"/>
          <a:sym typeface="Candara"/>
        </a:defRPr>
      </a:lvl7pPr>
      <a:lvl8pPr marL="3406140" marR="0" indent="-205740" algn="l" defTabSz="457200" rtl="0" latinLnBrk="0">
        <a:lnSpc>
          <a:spcPct val="90000"/>
        </a:lnSpc>
        <a:spcBef>
          <a:spcPts val="400"/>
        </a:spcBef>
        <a:spcAft>
          <a:spcPts val="0"/>
        </a:spcAft>
        <a:buClrTx/>
        <a:buSzPct val="100000"/>
        <a:buFont typeface="Arial"/>
        <a:buChar char="•"/>
        <a:tabLst/>
        <a:defRPr sz="1800" b="0" i="0" u="none" strike="noStrike" cap="none" spc="0" baseline="0">
          <a:ln>
            <a:noFill/>
          </a:ln>
          <a:solidFill>
            <a:srgbClr val="000000"/>
          </a:solidFill>
          <a:uFillTx/>
          <a:latin typeface="Candara"/>
          <a:ea typeface="Candara"/>
          <a:cs typeface="Candara"/>
          <a:sym typeface="Candara"/>
        </a:defRPr>
      </a:lvl8pPr>
      <a:lvl9pPr marL="3863340" marR="0" indent="-205740" algn="l" defTabSz="457200" rtl="0" latinLnBrk="0">
        <a:lnSpc>
          <a:spcPct val="90000"/>
        </a:lnSpc>
        <a:spcBef>
          <a:spcPts val="400"/>
        </a:spcBef>
        <a:spcAft>
          <a:spcPts val="0"/>
        </a:spcAft>
        <a:buClrTx/>
        <a:buSzPct val="100000"/>
        <a:buFont typeface="Arial"/>
        <a:buChar char="•"/>
        <a:tabLst/>
        <a:defRPr sz="1800" b="0" i="0" u="none" strike="noStrike" cap="none" spc="0" baseline="0">
          <a:ln>
            <a:noFill/>
          </a:ln>
          <a:solidFill>
            <a:srgbClr val="000000"/>
          </a:solidFill>
          <a:uFillTx/>
          <a:latin typeface="Candara"/>
          <a:ea typeface="Candara"/>
          <a:cs typeface="Candara"/>
          <a:sym typeface="Candara"/>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914" y="2334729"/>
            <a:ext cx="7772400" cy="1094271"/>
          </a:xfrm>
        </p:spPr>
        <p:txBody>
          <a:bodyPr/>
          <a:lstStyle/>
          <a:p>
            <a:pPr>
              <a:lnSpc>
                <a:spcPct val="140000"/>
              </a:lnSpc>
            </a:pPr>
            <a:r>
              <a:rPr lang="fr-FR" sz="3200" b="1" dirty="0">
                <a:solidFill>
                  <a:srgbClr val="439DB8"/>
                </a:solidFill>
              </a:rPr>
              <a:t>MODULE V.A.E</a:t>
            </a:r>
            <a:br>
              <a:rPr lang="fr-FR" sz="3200" b="1" dirty="0">
                <a:solidFill>
                  <a:srgbClr val="439DB8"/>
                </a:solidFill>
              </a:rPr>
            </a:br>
            <a:endParaRPr lang="fr-FR" sz="3200" b="1" dirty="0">
              <a:solidFill>
                <a:srgbClr val="439DB8"/>
              </a:solidFill>
            </a:endParaRPr>
          </a:p>
        </p:txBody>
      </p:sp>
      <p:sp>
        <p:nvSpPr>
          <p:cNvPr id="7" name="Rectangle 6"/>
          <p:cNvSpPr/>
          <p:nvPr/>
        </p:nvSpPr>
        <p:spPr>
          <a:xfrm>
            <a:off x="912956" y="3340214"/>
            <a:ext cx="7314315" cy="1661993"/>
          </a:xfrm>
          <a:prstGeom prst="rect">
            <a:avLst/>
          </a:prstGeom>
        </p:spPr>
        <p:txBody>
          <a:bodyPr wrap="square">
            <a:spAutoFit/>
          </a:bodyPr>
          <a:lstStyle/>
          <a:p>
            <a:pPr lvl="0" algn="ctr">
              <a:defRPr/>
            </a:pPr>
            <a:r>
              <a:rPr lang="fr-FR" sz="3400" dirty="0">
                <a:solidFill>
                  <a:prstClr val="white">
                    <a:lumMod val="50000"/>
                  </a:prstClr>
                </a:solidFill>
                <a:latin typeface="Verdana"/>
                <a:cs typeface="Verdana"/>
              </a:rPr>
              <a:t>Commission Nationale Sécurité</a:t>
            </a:r>
          </a:p>
          <a:p>
            <a:pPr lvl="0" algn="ctr">
              <a:defRPr/>
            </a:pPr>
            <a:endParaRPr lang="fr-FR" sz="3400" dirty="0">
              <a:solidFill>
                <a:prstClr val="white">
                  <a:lumMod val="50000"/>
                </a:prstClr>
              </a:solidFill>
              <a:latin typeface="Verdana"/>
              <a:cs typeface="Verdana"/>
            </a:endParaRPr>
          </a:p>
          <a:p>
            <a:pPr lvl="0" algn="ctr">
              <a:defRPr/>
            </a:pPr>
            <a:r>
              <a:rPr lang="fr-FR" sz="3400" dirty="0">
                <a:solidFill>
                  <a:prstClr val="white">
                    <a:lumMod val="50000"/>
                  </a:prstClr>
                </a:solidFill>
                <a:latin typeface="Verdana"/>
                <a:cs typeface="Verdana"/>
              </a:rPr>
              <a:t>Mars 2018</a:t>
            </a:r>
          </a:p>
        </p:txBody>
      </p:sp>
      <p:pic>
        <p:nvPicPr>
          <p:cNvPr id="4" name="image2.png">
            <a:extLst>
              <a:ext uri="{FF2B5EF4-FFF2-40B4-BE49-F238E27FC236}">
                <a16:creationId xmlns:a16="http://schemas.microsoft.com/office/drawing/2014/main" id="{3EF6EF8A-0AE4-4443-97C4-ED0F2EA8401A}"/>
              </a:ext>
            </a:extLst>
          </p:cNvPr>
          <p:cNvPicPr>
            <a:picLocks noChangeAspect="1"/>
          </p:cNvPicPr>
          <p:nvPr/>
        </p:nvPicPr>
        <p:blipFill>
          <a:blip r:embed="rId3">
            <a:extLst/>
          </a:blip>
          <a:stretch>
            <a:fillRect/>
          </a:stretch>
        </p:blipFill>
        <p:spPr>
          <a:xfrm>
            <a:off x="965199" y="5456413"/>
            <a:ext cx="1144906" cy="683896"/>
          </a:xfrm>
          <a:prstGeom prst="rect">
            <a:avLst/>
          </a:prstGeom>
          <a:ln w="12700">
            <a:miter lim="400000"/>
          </a:ln>
        </p:spPr>
      </p:pic>
      <p:pic>
        <p:nvPicPr>
          <p:cNvPr id="5" name="image3.png">
            <a:extLst>
              <a:ext uri="{FF2B5EF4-FFF2-40B4-BE49-F238E27FC236}">
                <a16:creationId xmlns:a16="http://schemas.microsoft.com/office/drawing/2014/main" id="{790F5531-F39F-4570-9BF1-4800F9BF6F89}"/>
              </a:ext>
            </a:extLst>
          </p:cNvPr>
          <p:cNvPicPr>
            <a:picLocks noChangeAspect="1"/>
          </p:cNvPicPr>
          <p:nvPr/>
        </p:nvPicPr>
        <p:blipFill>
          <a:blip r:embed="rId4">
            <a:extLst/>
          </a:blip>
          <a:stretch>
            <a:fillRect/>
          </a:stretch>
        </p:blipFill>
        <p:spPr>
          <a:xfrm>
            <a:off x="2901313" y="5508483"/>
            <a:ext cx="1670687" cy="631826"/>
          </a:xfrm>
          <a:prstGeom prst="rect">
            <a:avLst/>
          </a:prstGeom>
          <a:ln w="12700">
            <a:miter lim="400000"/>
          </a:ln>
        </p:spPr>
      </p:pic>
    </p:spTree>
    <p:extLst>
      <p:ext uri="{BB962C8B-B14F-4D97-AF65-F5344CB8AC3E}">
        <p14:creationId xmlns:p14="http://schemas.microsoft.com/office/powerpoint/2010/main" val="1857987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Shape 430"/>
          <p:cNvSpPr>
            <a:spLocks noGrp="1"/>
          </p:cNvSpPr>
          <p:nvPr>
            <p:ph type="body" idx="1"/>
          </p:nvPr>
        </p:nvSpPr>
        <p:spPr>
          <a:xfrm>
            <a:off x="244529" y="2422570"/>
            <a:ext cx="8805995" cy="4360733"/>
          </a:xfrm>
          <a:prstGeom prst="rect">
            <a:avLst/>
          </a:prstGeom>
        </p:spPr>
        <p:txBody>
          <a:bodyPr/>
          <a:lstStyle/>
          <a:p>
            <a:pPr algn="l">
              <a:lnSpc>
                <a:spcPct val="140000"/>
              </a:lnSpc>
              <a:spcBef>
                <a:spcPts val="400"/>
              </a:spcBef>
              <a:defRPr sz="1700">
                <a:solidFill>
                  <a:srgbClr val="439DB8"/>
                </a:solidFill>
              </a:defRPr>
            </a:pPr>
            <a:r>
              <a:t>		</a:t>
            </a:r>
            <a:r>
              <a:rPr sz="1800"/>
              <a:t>	Article 1 du décret  95-937: Propulsé majoritairement par l’énergie musculaire. C’est-à-dire qu’il a une propulsion minoritaire électrique.</a:t>
            </a:r>
            <a:endParaRPr sz="1800">
              <a:solidFill>
                <a:srgbClr val="595959"/>
              </a:solidFill>
            </a:endParaRPr>
          </a:p>
          <a:p>
            <a:pPr algn="just">
              <a:lnSpc>
                <a:spcPct val="80000"/>
              </a:lnSpc>
              <a:spcBef>
                <a:spcPts val="400"/>
              </a:spcBef>
              <a:defRPr sz="1800">
                <a:solidFill>
                  <a:srgbClr val="595959"/>
                </a:solidFill>
              </a:defRPr>
            </a:pPr>
            <a:endParaRPr sz="1800">
              <a:solidFill>
                <a:srgbClr val="595959"/>
              </a:solidFill>
            </a:endParaRPr>
          </a:p>
          <a:p>
            <a:pPr marL="342900" indent="-342900" algn="just">
              <a:lnSpc>
                <a:spcPct val="140000"/>
              </a:lnSpc>
              <a:spcBef>
                <a:spcPts val="400"/>
              </a:spcBef>
              <a:buClr>
                <a:srgbClr val="81BB3B"/>
              </a:buClr>
              <a:buSzPct val="100000"/>
              <a:buFont typeface="Wingdings"/>
              <a:buChar char="➢"/>
              <a:defRPr sz="1800"/>
            </a:pPr>
            <a:r>
              <a:t>A noter que la présence de « Capteur de freinage » coupant l’assistance au moindre coup de frein n’est pas obligatoire.</a:t>
            </a:r>
            <a:endParaRPr sz="2000">
              <a:solidFill>
                <a:schemeClr val="accent5"/>
              </a:solidFill>
            </a:endParaRPr>
          </a:p>
          <a:p>
            <a:pPr algn="just">
              <a:lnSpc>
                <a:spcPct val="100000"/>
              </a:lnSpc>
              <a:spcBef>
                <a:spcPts val="400"/>
              </a:spcBef>
              <a:defRPr sz="1800"/>
            </a:pPr>
            <a:endParaRPr sz="2000">
              <a:solidFill>
                <a:schemeClr val="accent5"/>
              </a:solidFill>
            </a:endParaRPr>
          </a:p>
          <a:p>
            <a:pPr marL="342900" indent="-342900" algn="just">
              <a:lnSpc>
                <a:spcPct val="140000"/>
              </a:lnSpc>
              <a:spcBef>
                <a:spcPts val="400"/>
              </a:spcBef>
              <a:buClr>
                <a:srgbClr val="81BB3B"/>
              </a:buClr>
              <a:buSzPct val="100000"/>
              <a:buFont typeface="Wingdings"/>
              <a:buChar char="➢"/>
              <a:defRPr sz="1800"/>
            </a:pPr>
            <a:r>
              <a:t>Tout moyen présent sur le vélo qui fera avancer celui-ci sans pédalage  fera sortir le vélo de la catégorie des V.A.E.</a:t>
            </a:r>
          </a:p>
        </p:txBody>
      </p:sp>
      <p:sp>
        <p:nvSpPr>
          <p:cNvPr id="431" name="Shape 431"/>
          <p:cNvSpPr/>
          <p:nvPr/>
        </p:nvSpPr>
        <p:spPr>
          <a:xfrm>
            <a:off x="551509" y="1885731"/>
            <a:ext cx="2425749"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marL="285750" indent="-285750">
              <a:buSzPct val="100000"/>
              <a:buFont typeface="Wingdings"/>
              <a:buChar char="◆"/>
              <a:defRPr b="1">
                <a:solidFill>
                  <a:schemeClr val="accent5"/>
                </a:solidFill>
                <a:latin typeface="Verdana"/>
                <a:ea typeface="Verdana"/>
                <a:cs typeface="Verdana"/>
                <a:sym typeface="Verdana"/>
              </a:defRPr>
            </a:lvl1pPr>
          </a:lstStyle>
          <a:p>
            <a:pPr marL="285750" marR="0" lvl="0" indent="-285750" algn="l" defTabSz="457200" rtl="0" eaLnBrk="1" fontAlgn="auto" latinLnBrk="0" hangingPunct="0">
              <a:lnSpc>
                <a:spcPct val="100000"/>
              </a:lnSpc>
              <a:spcBef>
                <a:spcPts val="0"/>
              </a:spcBef>
              <a:spcAft>
                <a:spcPts val="0"/>
              </a:spcAft>
              <a:buClrTx/>
              <a:buSzPct val="100000"/>
              <a:buFont typeface="Wingdings"/>
              <a:buChar char="◆"/>
              <a:tabLst/>
              <a:defRPr/>
            </a:pPr>
            <a:r>
              <a:rPr kumimoji="0" sz="1800" b="1" i="0" u="none" strike="noStrike" kern="0" cap="none" spc="0" normalizeH="0" baseline="0" noProof="0">
                <a:ln>
                  <a:noFill/>
                </a:ln>
                <a:solidFill>
                  <a:srgbClr val="4BACC6"/>
                </a:solidFill>
                <a:effectLst/>
                <a:uLnTx/>
                <a:uFillTx/>
                <a:latin typeface="Verdana"/>
                <a:ea typeface="Verdana"/>
                <a:cs typeface="Verdana"/>
                <a:sym typeface="Verdana"/>
              </a:rPr>
              <a:t>Règlementation</a:t>
            </a:r>
          </a:p>
        </p:txBody>
      </p:sp>
    </p:spTree>
    <p:extLst>
      <p:ext uri="{BB962C8B-B14F-4D97-AF65-F5344CB8AC3E}">
        <p14:creationId xmlns:p14="http://schemas.microsoft.com/office/powerpoint/2010/main" val="103393066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244530" y="2070398"/>
            <a:ext cx="8805993" cy="4360732"/>
          </a:xfrm>
        </p:spPr>
        <p:txBody>
          <a:bodyPr/>
          <a:lstStyle/>
          <a:p>
            <a:pPr marL="0" indent="0">
              <a:lnSpc>
                <a:spcPct val="140000"/>
              </a:lnSpc>
              <a:buClr>
                <a:srgbClr val="81BB3B"/>
              </a:buClr>
              <a:buNone/>
            </a:pPr>
            <a:r>
              <a:rPr lang="fr-FR" sz="1700" dirty="0">
                <a:solidFill>
                  <a:srgbClr val="439DB8"/>
                </a:solidFill>
              </a:rPr>
              <a:t>		</a:t>
            </a:r>
            <a:r>
              <a:rPr lang="fr-FR" sz="1800" dirty="0">
                <a:solidFill>
                  <a:srgbClr val="439DB8"/>
                </a:solidFill>
              </a:rPr>
              <a:t>	Nous sommes bien en présence d’une </a:t>
            </a:r>
            <a:r>
              <a:rPr lang="fr-FR" sz="1800" b="1" dirty="0">
                <a:solidFill>
                  <a:srgbClr val="439DB8"/>
                </a:solidFill>
              </a:rPr>
              <a:t>ASSISTANCE</a:t>
            </a:r>
            <a:r>
              <a:rPr lang="fr-FR" sz="1800" dirty="0">
                <a:solidFill>
                  <a:srgbClr val="439DB8"/>
                </a:solidFill>
              </a:rPr>
              <a:t> </a:t>
            </a:r>
          </a:p>
          <a:p>
            <a:pPr marL="0" indent="0">
              <a:lnSpc>
                <a:spcPct val="140000"/>
              </a:lnSpc>
              <a:buClr>
                <a:srgbClr val="81BB3B"/>
              </a:buClr>
              <a:buNone/>
            </a:pPr>
            <a:r>
              <a:rPr lang="fr-FR" sz="1800" dirty="0">
                <a:solidFill>
                  <a:srgbClr val="439DB8"/>
                </a:solidFill>
              </a:rPr>
              <a:t>			 et non d’une </a:t>
            </a:r>
            <a:r>
              <a:rPr lang="fr-FR" sz="1800" b="1" dirty="0">
                <a:solidFill>
                  <a:srgbClr val="439DB8"/>
                </a:solidFill>
              </a:rPr>
              <a:t>PROPULSION</a:t>
            </a:r>
            <a:r>
              <a:rPr lang="fr-FR" sz="1800" dirty="0">
                <a:solidFill>
                  <a:srgbClr val="439DB8"/>
                </a:solidFill>
              </a:rPr>
              <a:t>.</a:t>
            </a:r>
          </a:p>
          <a:p>
            <a:pPr marL="0" indent="0" algn="just">
              <a:lnSpc>
                <a:spcPct val="80000"/>
              </a:lnSpc>
              <a:buClr>
                <a:srgbClr val="81BB3B"/>
              </a:buClr>
              <a:buNone/>
            </a:pPr>
            <a:endParaRPr lang="fr-FR" sz="1800" dirty="0">
              <a:solidFill>
                <a:schemeClr val="tx1">
                  <a:lumMod val="65000"/>
                  <a:lumOff val="35000"/>
                </a:schemeClr>
              </a:solidFill>
            </a:endParaRPr>
          </a:p>
          <a:p>
            <a:pPr marL="0" indent="0" algn="just">
              <a:lnSpc>
                <a:spcPct val="80000"/>
              </a:lnSpc>
              <a:buClr>
                <a:srgbClr val="81BB3B"/>
              </a:buClr>
              <a:buNone/>
            </a:pPr>
            <a:endParaRPr lang="fr-FR" sz="1800" dirty="0">
              <a:solidFill>
                <a:schemeClr val="tx1">
                  <a:lumMod val="65000"/>
                  <a:lumOff val="35000"/>
                </a:schemeClr>
              </a:solidFill>
            </a:endParaRPr>
          </a:p>
          <a:p>
            <a:pPr algn="just">
              <a:lnSpc>
                <a:spcPct val="140000"/>
              </a:lnSpc>
              <a:buClr>
                <a:srgbClr val="81BB3B"/>
              </a:buClr>
              <a:buFont typeface="Wingdings" charset="2"/>
              <a:buChar char="Ø"/>
            </a:pPr>
            <a:r>
              <a:rPr lang="fr-FR" sz="1800" dirty="0">
                <a:solidFill>
                  <a:schemeClr val="tx1">
                    <a:lumMod val="65000"/>
                    <a:lumOff val="35000"/>
                  </a:schemeClr>
                </a:solidFill>
              </a:rPr>
              <a:t>A noter que la présence de « Capteur de freinage » coupant l’assistance au moindre coup de frein n’est pas obligatoire.</a:t>
            </a:r>
          </a:p>
          <a:p>
            <a:pPr marL="0" indent="0" algn="just">
              <a:lnSpc>
                <a:spcPct val="100000"/>
              </a:lnSpc>
              <a:buClr>
                <a:srgbClr val="81BB3B"/>
              </a:buClr>
              <a:buNone/>
            </a:pPr>
            <a:endParaRPr lang="fr-FR" sz="1800" dirty="0">
              <a:solidFill>
                <a:schemeClr val="tx1">
                  <a:lumMod val="65000"/>
                  <a:lumOff val="35000"/>
                </a:schemeClr>
              </a:solidFill>
            </a:endParaRPr>
          </a:p>
          <a:p>
            <a:pPr algn="just">
              <a:lnSpc>
                <a:spcPct val="140000"/>
              </a:lnSpc>
              <a:buClr>
                <a:srgbClr val="81BB3B"/>
              </a:buClr>
              <a:buFont typeface="Wingdings" charset="2"/>
              <a:buChar char="Ø"/>
            </a:pPr>
            <a:r>
              <a:rPr lang="fr-FR" sz="1800" dirty="0">
                <a:solidFill>
                  <a:schemeClr val="tx1">
                    <a:lumMod val="65000"/>
                    <a:lumOff val="35000"/>
                  </a:schemeClr>
                </a:solidFill>
              </a:rPr>
              <a:t>Tout moyen présent sur le vélo qui fera avancer celui-ci sans pédalage  fera sortir le vélo de la catégorie des V.A.E.</a:t>
            </a:r>
          </a:p>
          <a:p>
            <a:pPr algn="just">
              <a:lnSpc>
                <a:spcPct val="60000"/>
              </a:lnSpc>
              <a:buClr>
                <a:srgbClr val="81BB3B"/>
              </a:buClr>
              <a:buFont typeface="Wingdings" charset="2"/>
              <a:buChar char="Ø"/>
            </a:pPr>
            <a:endParaRPr lang="fr-FR" sz="1000" dirty="0">
              <a:solidFill>
                <a:schemeClr val="tx1">
                  <a:lumMod val="65000"/>
                  <a:lumOff val="35000"/>
                </a:schemeClr>
              </a:solidFill>
            </a:endParaRPr>
          </a:p>
          <a:p>
            <a:pPr marL="0" indent="0" algn="just">
              <a:lnSpc>
                <a:spcPct val="140000"/>
              </a:lnSpc>
              <a:buClr>
                <a:srgbClr val="81BB3B"/>
              </a:buClr>
              <a:buNone/>
            </a:pPr>
            <a:endParaRPr lang="fr-FR" sz="1700" dirty="0">
              <a:solidFill>
                <a:schemeClr val="tx1">
                  <a:lumMod val="65000"/>
                  <a:lumOff val="35000"/>
                </a:schemeClr>
              </a:solidFill>
            </a:endParaRPr>
          </a:p>
        </p:txBody>
      </p:sp>
    </p:spTree>
    <p:extLst>
      <p:ext uri="{BB962C8B-B14F-4D97-AF65-F5344CB8AC3E}">
        <p14:creationId xmlns:p14="http://schemas.microsoft.com/office/powerpoint/2010/main" val="554158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9184B8C-0458-4282-A1B5-C6B5E5A58F12}"/>
              </a:ext>
            </a:extLst>
          </p:cNvPr>
          <p:cNvSpPr>
            <a:spLocks noGrp="1"/>
          </p:cNvSpPr>
          <p:nvPr>
            <p:ph sz="quarter" idx="11"/>
          </p:nvPr>
        </p:nvSpPr>
        <p:spPr/>
        <p:txBody>
          <a:bodyPr/>
          <a:lstStyle/>
          <a:p>
            <a:endParaRPr lang="fr-FR"/>
          </a:p>
        </p:txBody>
      </p:sp>
      <p:sp>
        <p:nvSpPr>
          <p:cNvPr id="3" name="Espace réservé du texte 2">
            <a:extLst>
              <a:ext uri="{FF2B5EF4-FFF2-40B4-BE49-F238E27FC236}">
                <a16:creationId xmlns:a16="http://schemas.microsoft.com/office/drawing/2014/main" id="{352DC2C2-20FF-4D40-9D25-0ACA1FEF72FC}"/>
              </a:ext>
            </a:extLst>
          </p:cNvPr>
          <p:cNvSpPr>
            <a:spLocks noGrp="1"/>
          </p:cNvSpPr>
          <p:nvPr>
            <p:ph type="body" sz="quarter" idx="12"/>
          </p:nvPr>
        </p:nvSpPr>
        <p:spPr>
          <a:xfrm>
            <a:off x="519113" y="1751226"/>
            <a:ext cx="7985125" cy="3952875"/>
          </a:xfrm>
        </p:spPr>
        <p:txBody>
          <a:bodyPr/>
          <a:lstStyle/>
          <a:p>
            <a:pPr marL="0" lvl="0" indent="0">
              <a:lnSpc>
                <a:spcPct val="140000"/>
              </a:lnSpc>
              <a:buClr>
                <a:srgbClr val="81BB3B"/>
              </a:buClr>
              <a:buNone/>
            </a:pPr>
            <a:r>
              <a:rPr lang="fr-FR" sz="1800" dirty="0">
                <a:solidFill>
                  <a:srgbClr val="439DB8"/>
                </a:solidFill>
              </a:rPr>
              <a:t>Nous sommes bien en présence d’une </a:t>
            </a:r>
            <a:r>
              <a:rPr lang="fr-FR" sz="1800" b="1" dirty="0">
                <a:solidFill>
                  <a:srgbClr val="439DB8"/>
                </a:solidFill>
              </a:rPr>
              <a:t>ASSISTANCE</a:t>
            </a:r>
            <a:r>
              <a:rPr lang="fr-FR" sz="1800" dirty="0">
                <a:solidFill>
                  <a:srgbClr val="439DB8"/>
                </a:solidFill>
              </a:rPr>
              <a:t> </a:t>
            </a:r>
          </a:p>
          <a:p>
            <a:pPr marL="0" lvl="0" indent="0" algn="just">
              <a:lnSpc>
                <a:spcPct val="140000"/>
              </a:lnSpc>
              <a:buClr>
                <a:srgbClr val="439DB8"/>
              </a:buClr>
              <a:buNone/>
            </a:pPr>
            <a:r>
              <a:rPr lang="fr-FR" sz="1800" dirty="0">
                <a:solidFill>
                  <a:srgbClr val="439DB8"/>
                </a:solidFill>
              </a:rPr>
              <a:t>et non d’une </a:t>
            </a:r>
            <a:r>
              <a:rPr lang="fr-FR" sz="1800" b="1" dirty="0">
                <a:solidFill>
                  <a:srgbClr val="439DB8"/>
                </a:solidFill>
              </a:rPr>
              <a:t>PROPULSION</a:t>
            </a:r>
            <a:r>
              <a:rPr lang="fr-FR" sz="1800" dirty="0">
                <a:solidFill>
                  <a:srgbClr val="439DB8"/>
                </a:solidFill>
              </a:rPr>
              <a:t>. </a:t>
            </a:r>
          </a:p>
          <a:p>
            <a:pPr marL="0" lvl="0" indent="0" algn="ctr">
              <a:lnSpc>
                <a:spcPct val="140000"/>
              </a:lnSpc>
              <a:buClr>
                <a:srgbClr val="439DB8"/>
              </a:buClr>
              <a:buNone/>
            </a:pPr>
            <a:r>
              <a:rPr lang="fr-FR" sz="2400" b="1" dirty="0">
                <a:solidFill>
                  <a:srgbClr val="439DB8"/>
                </a:solidFill>
              </a:rPr>
              <a:t>Exception</a:t>
            </a:r>
            <a:endParaRPr lang="fr-FR" sz="1800" dirty="0">
              <a:solidFill>
                <a:srgbClr val="439DB8"/>
              </a:solidFill>
            </a:endParaRPr>
          </a:p>
          <a:p>
            <a:pPr lvl="0" algn="just">
              <a:lnSpc>
                <a:spcPct val="140000"/>
              </a:lnSpc>
              <a:buClr>
                <a:srgbClr val="81BB3B"/>
              </a:buClr>
              <a:buFont typeface="Wingdings" charset="2"/>
              <a:buChar char="Ø"/>
            </a:pPr>
            <a:r>
              <a:rPr lang="fr-FR" sz="1800" dirty="0">
                <a:solidFill>
                  <a:prstClr val="black">
                    <a:lumMod val="65000"/>
                    <a:lumOff val="35000"/>
                  </a:prstClr>
                </a:solidFill>
              </a:rPr>
              <a:t>La seule exception à cette règle est la possibilité d'avoir un système de propulsion dit </a:t>
            </a:r>
            <a:r>
              <a:rPr lang="fr-FR" sz="1800" b="1" dirty="0">
                <a:solidFill>
                  <a:prstClr val="black">
                    <a:lumMod val="65000"/>
                    <a:lumOff val="35000"/>
                  </a:prstClr>
                </a:solidFill>
              </a:rPr>
              <a:t>« 6 Km/h » </a:t>
            </a:r>
            <a:r>
              <a:rPr lang="fr-FR" sz="1800" dirty="0">
                <a:solidFill>
                  <a:prstClr val="black">
                    <a:lumMod val="65000"/>
                    <a:lumOff val="35000"/>
                  </a:prstClr>
                </a:solidFill>
              </a:rPr>
              <a:t>qui permet par simple pression d'une commande au guidon d'enclencher le fonctionnement du moteur sans pédaler. </a:t>
            </a:r>
          </a:p>
          <a:p>
            <a:pPr lvl="0" algn="just">
              <a:lnSpc>
                <a:spcPct val="140000"/>
              </a:lnSpc>
              <a:buClr>
                <a:srgbClr val="81BB3B"/>
              </a:buClr>
              <a:buFont typeface="Wingdings" charset="2"/>
              <a:buChar char="Ø"/>
            </a:pPr>
            <a:endParaRPr lang="fr-FR" sz="1800" dirty="0">
              <a:solidFill>
                <a:prstClr val="black">
                  <a:lumMod val="65000"/>
                  <a:lumOff val="35000"/>
                </a:prstClr>
              </a:solidFill>
            </a:endParaRPr>
          </a:p>
          <a:p>
            <a:pPr lvl="0" algn="just">
              <a:lnSpc>
                <a:spcPct val="140000"/>
              </a:lnSpc>
              <a:buClr>
                <a:srgbClr val="81BB3B"/>
              </a:buClr>
              <a:buFont typeface="Wingdings" charset="2"/>
              <a:buChar char="Ø"/>
            </a:pPr>
            <a:r>
              <a:rPr lang="fr-FR" sz="1800" dirty="0">
                <a:solidFill>
                  <a:prstClr val="black">
                    <a:lumMod val="65000"/>
                    <a:lumOff val="35000"/>
                  </a:prstClr>
                </a:solidFill>
              </a:rPr>
              <a:t>Comme son nom l'indique, ce système se coupe à 6 Km/h ce qui est beaucoup trop faible pour faire avancer correctement le vélo électrique sans pédaler. </a:t>
            </a:r>
          </a:p>
          <a:p>
            <a:pPr marL="0" lvl="0" indent="0">
              <a:lnSpc>
                <a:spcPct val="140000"/>
              </a:lnSpc>
              <a:buClr>
                <a:srgbClr val="81BB3B"/>
              </a:buClr>
              <a:buNone/>
            </a:pPr>
            <a:endParaRPr lang="fr-FR" sz="1800" dirty="0">
              <a:solidFill>
                <a:srgbClr val="439DB8"/>
              </a:solidFill>
            </a:endParaRPr>
          </a:p>
          <a:p>
            <a:endParaRPr lang="fr-FR" dirty="0"/>
          </a:p>
        </p:txBody>
      </p:sp>
    </p:spTree>
    <p:extLst>
      <p:ext uri="{BB962C8B-B14F-4D97-AF65-F5344CB8AC3E}">
        <p14:creationId xmlns:p14="http://schemas.microsoft.com/office/powerpoint/2010/main" val="3505963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295315" y="1867632"/>
            <a:ext cx="8805993" cy="4360732"/>
          </a:xfrm>
        </p:spPr>
        <p:txBody>
          <a:bodyPr/>
          <a:lstStyle/>
          <a:p>
            <a:pPr marL="0" indent="0" algn="just">
              <a:lnSpc>
                <a:spcPct val="140000"/>
              </a:lnSpc>
              <a:buClr>
                <a:srgbClr val="439DB8"/>
              </a:buClr>
              <a:buNone/>
            </a:pPr>
            <a:r>
              <a:rPr lang="fr-FR" sz="1800" b="1" dirty="0">
                <a:solidFill>
                  <a:srgbClr val="439DB8"/>
                </a:solidFill>
              </a:rPr>
              <a:t>DEMANDEZ TOUJOURS À VOIR LE CERTIFICAT D'HOMOLOGATION AVANT ACHAT. SI ON NE VOUS LE PRÉSENTE PAS, MÉFIANCE !</a:t>
            </a:r>
          </a:p>
          <a:p>
            <a:pPr marL="0" indent="0" algn="just">
              <a:lnSpc>
                <a:spcPct val="140000"/>
              </a:lnSpc>
              <a:buClr>
                <a:srgbClr val="81BB3B"/>
              </a:buClr>
              <a:buNone/>
            </a:pPr>
            <a:endParaRPr lang="fr-FR" sz="1800" dirty="0">
              <a:solidFill>
                <a:schemeClr val="tx1">
                  <a:lumMod val="65000"/>
                  <a:lumOff val="35000"/>
                </a:schemeClr>
              </a:solidFill>
            </a:endParaRPr>
          </a:p>
          <a:p>
            <a:pPr marL="0" indent="0" algn="just">
              <a:lnSpc>
                <a:spcPct val="140000"/>
              </a:lnSpc>
              <a:buClr>
                <a:srgbClr val="81BB3B"/>
              </a:buClr>
              <a:buNone/>
            </a:pPr>
            <a:r>
              <a:rPr lang="fr-FR" sz="1800" b="1" dirty="0">
                <a:solidFill>
                  <a:schemeClr val="tx1">
                    <a:lumMod val="65000"/>
                    <a:lumOff val="35000"/>
                  </a:schemeClr>
                </a:solidFill>
              </a:rPr>
              <a:t>    Vous devrez le présenter :</a:t>
            </a:r>
          </a:p>
          <a:p>
            <a:pPr marL="0" indent="0" algn="just">
              <a:lnSpc>
                <a:spcPct val="140000"/>
              </a:lnSpc>
              <a:buClr>
                <a:srgbClr val="81BB3B"/>
              </a:buClr>
              <a:buNone/>
            </a:pPr>
            <a:endParaRPr lang="fr-FR" sz="1800" dirty="0">
              <a:solidFill>
                <a:schemeClr val="tx1">
                  <a:lumMod val="65000"/>
                  <a:lumOff val="35000"/>
                </a:schemeClr>
              </a:solidFill>
            </a:endParaRPr>
          </a:p>
          <a:p>
            <a:pPr algn="just">
              <a:lnSpc>
                <a:spcPct val="140000"/>
              </a:lnSpc>
              <a:buClr>
                <a:srgbClr val="81BB3B"/>
              </a:buClr>
              <a:buFont typeface="Wingdings" charset="2"/>
              <a:buChar char="Ø"/>
            </a:pPr>
            <a:r>
              <a:rPr lang="fr-FR" sz="1800" dirty="0">
                <a:solidFill>
                  <a:schemeClr val="tx1">
                    <a:lumMod val="65000"/>
                    <a:lumOff val="35000"/>
                  </a:schemeClr>
                </a:solidFill>
              </a:rPr>
              <a:t>Aux forces de l’Ordre lors d'un contrôle,</a:t>
            </a:r>
          </a:p>
          <a:p>
            <a:pPr marL="0" indent="0" algn="just">
              <a:lnSpc>
                <a:spcPct val="140000"/>
              </a:lnSpc>
              <a:buClr>
                <a:srgbClr val="81BB3B"/>
              </a:buClr>
              <a:buNone/>
            </a:pPr>
            <a:endParaRPr lang="fr-FR" sz="1800" dirty="0">
              <a:solidFill>
                <a:schemeClr val="tx1">
                  <a:lumMod val="65000"/>
                  <a:lumOff val="35000"/>
                </a:schemeClr>
              </a:solidFill>
            </a:endParaRPr>
          </a:p>
          <a:p>
            <a:pPr algn="just">
              <a:lnSpc>
                <a:spcPct val="140000"/>
              </a:lnSpc>
              <a:buClr>
                <a:srgbClr val="81BB3B"/>
              </a:buClr>
              <a:buFont typeface="Wingdings" charset="2"/>
              <a:buChar char="Ø"/>
            </a:pPr>
            <a:r>
              <a:rPr lang="fr-FR" sz="1800" dirty="0">
                <a:solidFill>
                  <a:schemeClr val="tx1">
                    <a:lumMod val="65000"/>
                    <a:lumOff val="35000"/>
                  </a:schemeClr>
                </a:solidFill>
              </a:rPr>
              <a:t>À votre assureur si vous souhaitez souscrire une assurance vol </a:t>
            </a:r>
          </a:p>
          <a:p>
            <a:pPr marL="0" indent="0" algn="just">
              <a:lnSpc>
                <a:spcPct val="140000"/>
              </a:lnSpc>
              <a:buClr>
                <a:srgbClr val="81BB3B"/>
              </a:buClr>
              <a:buNone/>
            </a:pPr>
            <a:r>
              <a:rPr lang="fr-FR" sz="1800" dirty="0">
                <a:solidFill>
                  <a:schemeClr val="tx1">
                    <a:lumMod val="65000"/>
                    <a:lumOff val="35000"/>
                  </a:schemeClr>
                </a:solidFill>
              </a:rPr>
              <a:t>    ou lors d'un sinistre.</a:t>
            </a:r>
          </a:p>
          <a:p>
            <a:pPr algn="just">
              <a:lnSpc>
                <a:spcPct val="140000"/>
              </a:lnSpc>
              <a:buClr>
                <a:srgbClr val="81BB3B"/>
              </a:buClr>
              <a:buFont typeface="Wingdings" charset="2"/>
              <a:buChar char="Ø"/>
            </a:pPr>
            <a:endParaRPr lang="fr-FR" sz="1800" dirty="0">
              <a:solidFill>
                <a:schemeClr val="tx1">
                  <a:lumMod val="65000"/>
                  <a:lumOff val="35000"/>
                </a:schemeClr>
              </a:solidFill>
            </a:endParaRPr>
          </a:p>
        </p:txBody>
      </p:sp>
    </p:spTree>
    <p:extLst>
      <p:ext uri="{BB962C8B-B14F-4D97-AF65-F5344CB8AC3E}">
        <p14:creationId xmlns:p14="http://schemas.microsoft.com/office/powerpoint/2010/main" val="3858655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380700" y="1846288"/>
            <a:ext cx="8616550" cy="4360732"/>
          </a:xfrm>
        </p:spPr>
        <p:txBody>
          <a:bodyPr/>
          <a:lstStyle/>
          <a:p>
            <a:pPr algn="just">
              <a:lnSpc>
                <a:spcPct val="140000"/>
              </a:lnSpc>
              <a:buClr>
                <a:srgbClr val="439DB8"/>
              </a:buClr>
            </a:pPr>
            <a:r>
              <a:rPr lang="fr-FR" sz="1800" b="1" dirty="0">
                <a:solidFill>
                  <a:srgbClr val="439DB8"/>
                </a:solidFill>
              </a:rPr>
              <a:t>Certificat d’homologation</a:t>
            </a:r>
          </a:p>
          <a:p>
            <a:pPr marL="0" indent="0" algn="just">
              <a:lnSpc>
                <a:spcPct val="140000"/>
              </a:lnSpc>
              <a:buClr>
                <a:srgbClr val="81BB3B"/>
              </a:buClr>
              <a:buNone/>
            </a:pPr>
            <a:endParaRPr lang="fr-FR" dirty="0">
              <a:solidFill>
                <a:schemeClr val="tx1">
                  <a:lumMod val="65000"/>
                  <a:lumOff val="35000"/>
                </a:schemeClr>
              </a:solidFill>
            </a:endParaRPr>
          </a:p>
          <a:p>
            <a:pPr marL="0" indent="0" algn="ctr">
              <a:lnSpc>
                <a:spcPct val="140000"/>
              </a:lnSpc>
              <a:buClr>
                <a:srgbClr val="81BB3B"/>
              </a:buClr>
              <a:buNone/>
            </a:pPr>
            <a:r>
              <a:rPr lang="fr-FR" sz="1800" dirty="0">
                <a:solidFill>
                  <a:schemeClr val="tx1">
                    <a:lumMod val="65000"/>
                    <a:lumOff val="35000"/>
                  </a:schemeClr>
                </a:solidFill>
              </a:rPr>
              <a:t>De plus, ce certificat d’homologation prouve que le vélo est conforme à la </a:t>
            </a:r>
            <a:r>
              <a:rPr lang="fr-FR" sz="1800" b="1" dirty="0">
                <a:solidFill>
                  <a:schemeClr val="tx1">
                    <a:lumMod val="65000"/>
                    <a:lumOff val="35000"/>
                  </a:schemeClr>
                </a:solidFill>
              </a:rPr>
              <a:t>Directive n° 2013/35/UE du 26/06/13</a:t>
            </a:r>
            <a:r>
              <a:rPr lang="fr-FR" sz="1800" dirty="0">
                <a:solidFill>
                  <a:schemeClr val="tx1">
                    <a:lumMod val="65000"/>
                    <a:lumOff val="35000"/>
                  </a:schemeClr>
                </a:solidFill>
              </a:rPr>
              <a:t>, </a:t>
            </a:r>
          </a:p>
          <a:p>
            <a:pPr marL="0" indent="0" algn="just">
              <a:lnSpc>
                <a:spcPct val="140000"/>
              </a:lnSpc>
              <a:buClr>
                <a:srgbClr val="81BB3B"/>
              </a:buClr>
              <a:buNone/>
            </a:pPr>
            <a:endParaRPr lang="fr-FR" sz="1000" dirty="0">
              <a:solidFill>
                <a:schemeClr val="tx1">
                  <a:lumMod val="65000"/>
                  <a:lumOff val="35000"/>
                </a:schemeClr>
              </a:solidFill>
            </a:endParaRPr>
          </a:p>
          <a:p>
            <a:pPr marL="0" indent="0" algn="just">
              <a:lnSpc>
                <a:spcPct val="140000"/>
              </a:lnSpc>
              <a:buClr>
                <a:srgbClr val="81BB3B"/>
              </a:buClr>
              <a:buNone/>
            </a:pPr>
            <a:r>
              <a:rPr lang="fr-FR" sz="1800" dirty="0">
                <a:solidFill>
                  <a:schemeClr val="tx1">
                    <a:lumMod val="65000"/>
                    <a:lumOff val="35000"/>
                  </a:schemeClr>
                </a:solidFill>
              </a:rPr>
              <a:t>concernant les prescriptions minimales de sécurité et de santé relatives à l’exposition aux risques dus aux agents physiques (champs électromagnétiques).</a:t>
            </a:r>
          </a:p>
          <a:p>
            <a:pPr algn="just">
              <a:lnSpc>
                <a:spcPct val="140000"/>
              </a:lnSpc>
              <a:buClr>
                <a:srgbClr val="81BB3B"/>
              </a:buClr>
              <a:buFont typeface="Wingdings" charset="2"/>
              <a:buChar char="Ø"/>
            </a:pPr>
            <a:endParaRPr lang="fr-FR" sz="1800" dirty="0">
              <a:solidFill>
                <a:schemeClr val="tx1">
                  <a:lumMod val="65000"/>
                  <a:lumOff val="35000"/>
                </a:schemeClr>
              </a:solidFill>
            </a:endParaRPr>
          </a:p>
        </p:txBody>
      </p:sp>
    </p:spTree>
    <p:extLst>
      <p:ext uri="{BB962C8B-B14F-4D97-AF65-F5344CB8AC3E}">
        <p14:creationId xmlns:p14="http://schemas.microsoft.com/office/powerpoint/2010/main" val="1630596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604830" y="1782257"/>
            <a:ext cx="8616550" cy="1045785"/>
          </a:xfrm>
        </p:spPr>
        <p:txBody>
          <a:bodyPr/>
          <a:lstStyle/>
          <a:p>
            <a:pPr>
              <a:lnSpc>
                <a:spcPct val="140000"/>
              </a:lnSpc>
              <a:buClr>
                <a:srgbClr val="439DB8"/>
              </a:buClr>
            </a:pPr>
            <a:r>
              <a:rPr lang="fr-FR" sz="1800" b="1" dirty="0">
                <a:solidFill>
                  <a:srgbClr val="439DB8"/>
                </a:solidFill>
              </a:rPr>
              <a:t>Un V.A.E c’est quoi? </a:t>
            </a:r>
            <a:br>
              <a:rPr lang="fr-FR" sz="1800" b="1" dirty="0">
                <a:solidFill>
                  <a:srgbClr val="439DB8"/>
                </a:solidFill>
              </a:rPr>
            </a:br>
            <a:endParaRPr lang="fr-FR" sz="1800" b="1" dirty="0">
              <a:solidFill>
                <a:srgbClr val="439DB8"/>
              </a:solidFill>
            </a:endParaRPr>
          </a:p>
          <a:p>
            <a:pPr marL="0" indent="0" algn="just">
              <a:lnSpc>
                <a:spcPct val="140000"/>
              </a:lnSpc>
              <a:buClr>
                <a:srgbClr val="439DB8"/>
              </a:buClr>
              <a:buNone/>
            </a:pPr>
            <a:r>
              <a:rPr lang="fr-FR" sz="1600" b="1" dirty="0">
                <a:solidFill>
                  <a:srgbClr val="439DB8"/>
                </a:solidFill>
              </a:rPr>
              <a:t>Un vélo qui possède une assistance fournie par un moteur électrique </a:t>
            </a:r>
          </a:p>
        </p:txBody>
      </p:sp>
      <p:pic>
        <p:nvPicPr>
          <p:cNvPr id="4" name="Image 3"/>
          <p:cNvPicPr>
            <a:picLocks noChangeAspect="1"/>
          </p:cNvPicPr>
          <p:nvPr/>
        </p:nvPicPr>
        <p:blipFill>
          <a:blip r:embed="rId3"/>
          <a:stretch>
            <a:fillRect/>
          </a:stretch>
        </p:blipFill>
        <p:spPr>
          <a:xfrm>
            <a:off x="2914492" y="3619598"/>
            <a:ext cx="3894091" cy="2281938"/>
          </a:xfrm>
          <a:prstGeom prst="rect">
            <a:avLst/>
          </a:prstGeom>
        </p:spPr>
      </p:pic>
      <p:sp>
        <p:nvSpPr>
          <p:cNvPr id="6" name="Rectangle 5">
            <a:extLst>
              <a:ext uri="{FF2B5EF4-FFF2-40B4-BE49-F238E27FC236}">
                <a16:creationId xmlns:a16="http://schemas.microsoft.com/office/drawing/2014/main" id="{38235A24-9676-4524-B150-C7583072984F}"/>
              </a:ext>
            </a:extLst>
          </p:cNvPr>
          <p:cNvSpPr/>
          <p:nvPr/>
        </p:nvSpPr>
        <p:spPr>
          <a:xfrm>
            <a:off x="2096480" y="5718609"/>
            <a:ext cx="1804983" cy="323165"/>
          </a:xfrm>
          <a:prstGeom prst="rect">
            <a:avLst/>
          </a:prstGeom>
        </p:spPr>
        <p:txBody>
          <a:bodyPr wrap="none">
            <a:spAutoFit/>
          </a:bodyPr>
          <a:lstStyle/>
          <a:p>
            <a:r>
              <a:rPr lang="fr-FR" sz="1500" dirty="0">
                <a:solidFill>
                  <a:schemeClr val="tx1">
                    <a:lumMod val="50000"/>
                    <a:lumOff val="50000"/>
                  </a:schemeClr>
                </a:solidFill>
              </a:rPr>
              <a:t>Capteur de pédalage</a:t>
            </a:r>
          </a:p>
        </p:txBody>
      </p:sp>
      <p:cxnSp>
        <p:nvCxnSpPr>
          <p:cNvPr id="7" name="Connecteur droit avec flèche 6">
            <a:extLst>
              <a:ext uri="{FF2B5EF4-FFF2-40B4-BE49-F238E27FC236}">
                <a16:creationId xmlns:a16="http://schemas.microsoft.com/office/drawing/2014/main" id="{4B828151-3FA6-4DB6-980F-E0F0E64B3CD0}"/>
              </a:ext>
            </a:extLst>
          </p:cNvPr>
          <p:cNvCxnSpPr/>
          <p:nvPr/>
        </p:nvCxnSpPr>
        <p:spPr>
          <a:xfrm flipV="1">
            <a:off x="3573071" y="5122492"/>
            <a:ext cx="317719" cy="617461"/>
          </a:xfrm>
          <a:prstGeom prst="straightConnector1">
            <a:avLst/>
          </a:prstGeom>
          <a:ln w="41275" cmpd="sng">
            <a:solidFill>
              <a:srgbClr val="FF6600"/>
            </a:solidFill>
            <a:tailEnd type="stealth" w="lg" len="lg"/>
          </a:ln>
          <a:effectLst/>
        </p:spPr>
        <p:style>
          <a:lnRef idx="3">
            <a:schemeClr val="accent6"/>
          </a:lnRef>
          <a:fillRef idx="0">
            <a:schemeClr val="accent6"/>
          </a:fillRef>
          <a:effectRef idx="2">
            <a:schemeClr val="accent6"/>
          </a:effectRef>
          <a:fontRef idx="minor">
            <a:schemeClr val="tx1"/>
          </a:fontRef>
        </p:style>
      </p:cxnSp>
      <p:sp>
        <p:nvSpPr>
          <p:cNvPr id="13" name="Rectangle 12"/>
          <p:cNvSpPr/>
          <p:nvPr/>
        </p:nvSpPr>
        <p:spPr>
          <a:xfrm>
            <a:off x="2999083" y="3895227"/>
            <a:ext cx="573988" cy="3094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p:cNvSpPr/>
          <p:nvPr/>
        </p:nvSpPr>
        <p:spPr>
          <a:xfrm>
            <a:off x="4336175" y="5579877"/>
            <a:ext cx="701430" cy="3094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38235A24-9676-4524-B150-C7583072984F}"/>
              </a:ext>
            </a:extLst>
          </p:cNvPr>
          <p:cNvSpPr/>
          <p:nvPr/>
        </p:nvSpPr>
        <p:spPr>
          <a:xfrm>
            <a:off x="2850454" y="3881545"/>
            <a:ext cx="778842" cy="323165"/>
          </a:xfrm>
          <a:prstGeom prst="rect">
            <a:avLst/>
          </a:prstGeom>
        </p:spPr>
        <p:txBody>
          <a:bodyPr wrap="none">
            <a:spAutoFit/>
          </a:bodyPr>
          <a:lstStyle/>
          <a:p>
            <a:r>
              <a:rPr lang="fr-FR" sz="1500" dirty="0">
                <a:solidFill>
                  <a:schemeClr val="tx1">
                    <a:lumMod val="50000"/>
                    <a:lumOff val="50000"/>
                  </a:schemeClr>
                </a:solidFill>
              </a:rPr>
              <a:t>Moteur</a:t>
            </a:r>
          </a:p>
        </p:txBody>
      </p:sp>
      <p:sp>
        <p:nvSpPr>
          <p:cNvPr id="16" name="Rectangle 15"/>
          <p:cNvSpPr/>
          <p:nvPr/>
        </p:nvSpPr>
        <p:spPr>
          <a:xfrm>
            <a:off x="5790667" y="3748147"/>
            <a:ext cx="1349497" cy="7126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38235A24-9676-4524-B150-C7583072984F}"/>
              </a:ext>
            </a:extLst>
          </p:cNvPr>
          <p:cNvSpPr/>
          <p:nvPr/>
        </p:nvSpPr>
        <p:spPr>
          <a:xfrm>
            <a:off x="4336175" y="5579877"/>
            <a:ext cx="806080" cy="323165"/>
          </a:xfrm>
          <a:prstGeom prst="rect">
            <a:avLst/>
          </a:prstGeom>
        </p:spPr>
        <p:txBody>
          <a:bodyPr wrap="none">
            <a:spAutoFit/>
          </a:bodyPr>
          <a:lstStyle/>
          <a:p>
            <a:r>
              <a:rPr lang="fr-FR" sz="1500" dirty="0">
                <a:solidFill>
                  <a:schemeClr val="tx1">
                    <a:lumMod val="50000"/>
                    <a:lumOff val="50000"/>
                  </a:schemeClr>
                </a:solidFill>
              </a:rPr>
              <a:t>Batterie</a:t>
            </a:r>
          </a:p>
        </p:txBody>
      </p:sp>
      <p:sp>
        <p:nvSpPr>
          <p:cNvPr id="18" name="Rectangle 17">
            <a:extLst>
              <a:ext uri="{FF2B5EF4-FFF2-40B4-BE49-F238E27FC236}">
                <a16:creationId xmlns:a16="http://schemas.microsoft.com/office/drawing/2014/main" id="{38235A24-9676-4524-B150-C7583072984F}"/>
              </a:ext>
            </a:extLst>
          </p:cNvPr>
          <p:cNvSpPr/>
          <p:nvPr/>
        </p:nvSpPr>
        <p:spPr>
          <a:xfrm>
            <a:off x="5790667" y="3902889"/>
            <a:ext cx="1945590" cy="553998"/>
          </a:xfrm>
          <a:prstGeom prst="rect">
            <a:avLst/>
          </a:prstGeom>
        </p:spPr>
        <p:txBody>
          <a:bodyPr wrap="none">
            <a:spAutoFit/>
          </a:bodyPr>
          <a:lstStyle/>
          <a:p>
            <a:r>
              <a:rPr lang="fr-FR" sz="1500" dirty="0">
                <a:solidFill>
                  <a:schemeClr val="tx1">
                    <a:lumMod val="50000"/>
                    <a:lumOff val="50000"/>
                  </a:schemeClr>
                </a:solidFill>
              </a:rPr>
              <a:t>Commande de réglage </a:t>
            </a:r>
          </a:p>
          <a:p>
            <a:r>
              <a:rPr lang="fr-FR" sz="1500" dirty="0">
                <a:solidFill>
                  <a:schemeClr val="tx1">
                    <a:lumMod val="50000"/>
                    <a:lumOff val="50000"/>
                  </a:schemeClr>
                </a:solidFill>
              </a:rPr>
              <a:t> de l’assistance</a:t>
            </a:r>
          </a:p>
        </p:txBody>
      </p:sp>
    </p:spTree>
    <p:extLst>
      <p:ext uri="{BB962C8B-B14F-4D97-AF65-F5344CB8AC3E}">
        <p14:creationId xmlns:p14="http://schemas.microsoft.com/office/powerpoint/2010/main" val="2182485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er 26"/>
          <p:cNvGrpSpPr/>
          <p:nvPr/>
        </p:nvGrpSpPr>
        <p:grpSpPr>
          <a:xfrm>
            <a:off x="1415913" y="2096721"/>
            <a:ext cx="6397730" cy="2040163"/>
            <a:chOff x="1452538" y="2851579"/>
            <a:chExt cx="5623077" cy="1793135"/>
          </a:xfrm>
        </p:grpSpPr>
        <p:pic>
          <p:nvPicPr>
            <p:cNvPr id="5" name="Image 4" descr="Capture d’écran 2018-01-30 à 13.43.13.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62699" y="2851579"/>
              <a:ext cx="5480756" cy="1793135"/>
            </a:xfrm>
            <a:prstGeom prst="rect">
              <a:avLst/>
            </a:prstGeom>
          </p:spPr>
        </p:pic>
        <p:sp>
          <p:nvSpPr>
            <p:cNvPr id="25" name="Rectangle 24"/>
            <p:cNvSpPr/>
            <p:nvPr/>
          </p:nvSpPr>
          <p:spPr>
            <a:xfrm>
              <a:off x="1452538" y="4335231"/>
              <a:ext cx="5612916" cy="3094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Rectangle 25"/>
            <p:cNvSpPr/>
            <p:nvPr/>
          </p:nvSpPr>
          <p:spPr>
            <a:xfrm>
              <a:off x="1462699" y="2851579"/>
              <a:ext cx="5612916" cy="3094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3" name="Espace réservé du texte 2"/>
          <p:cNvSpPr>
            <a:spLocks noGrp="1"/>
          </p:cNvSpPr>
          <p:nvPr>
            <p:ph type="body" sz="quarter" idx="12"/>
          </p:nvPr>
        </p:nvSpPr>
        <p:spPr>
          <a:xfrm>
            <a:off x="370025" y="1773778"/>
            <a:ext cx="8616550" cy="1045785"/>
          </a:xfrm>
        </p:spPr>
        <p:txBody>
          <a:bodyPr/>
          <a:lstStyle/>
          <a:p>
            <a:r>
              <a:rPr lang="fr-FR" sz="1800" b="1" dirty="0"/>
              <a:t>Position des divers composants </a:t>
            </a:r>
            <a:endParaRPr lang="fr-FR" sz="1800" b="1" dirty="0">
              <a:solidFill>
                <a:srgbClr val="000000"/>
              </a:solidFill>
              <a:latin typeface="Candara"/>
              <a:ea typeface="Candara"/>
              <a:cs typeface="Candara"/>
              <a:sym typeface="Candara"/>
            </a:endParaRPr>
          </a:p>
        </p:txBody>
      </p:sp>
      <p:sp>
        <p:nvSpPr>
          <p:cNvPr id="13" name="Rectangle 12"/>
          <p:cNvSpPr/>
          <p:nvPr/>
        </p:nvSpPr>
        <p:spPr>
          <a:xfrm>
            <a:off x="2999083" y="3895227"/>
            <a:ext cx="573988" cy="3094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p:cNvSpPr/>
          <p:nvPr/>
        </p:nvSpPr>
        <p:spPr>
          <a:xfrm>
            <a:off x="5790667" y="3748147"/>
            <a:ext cx="1349497" cy="7126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29" name="Grouper 28"/>
          <p:cNvGrpSpPr/>
          <p:nvPr/>
        </p:nvGrpSpPr>
        <p:grpSpPr>
          <a:xfrm>
            <a:off x="1442640" y="4847722"/>
            <a:ext cx="5958628" cy="1166809"/>
            <a:chOff x="1442640" y="4847722"/>
            <a:chExt cx="5958628" cy="1166809"/>
          </a:xfrm>
        </p:grpSpPr>
        <p:sp>
          <p:nvSpPr>
            <p:cNvPr id="14" name="Rectangle 13"/>
            <p:cNvSpPr/>
            <p:nvPr/>
          </p:nvSpPr>
          <p:spPr>
            <a:xfrm>
              <a:off x="5309902" y="5380376"/>
              <a:ext cx="701430" cy="3094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38235A24-9676-4524-B150-C7583072984F}"/>
                </a:ext>
              </a:extLst>
            </p:cNvPr>
            <p:cNvSpPr/>
            <p:nvPr/>
          </p:nvSpPr>
          <p:spPr>
            <a:xfrm>
              <a:off x="1752154" y="4847722"/>
              <a:ext cx="2057612" cy="538609"/>
            </a:xfrm>
            <a:prstGeom prst="rect">
              <a:avLst/>
            </a:prstGeom>
          </p:spPr>
          <p:txBody>
            <a:bodyPr wrap="none">
              <a:spAutoFit/>
            </a:bodyPr>
            <a:lstStyle/>
            <a:p>
              <a:r>
                <a:rPr lang="fr-FR" sz="1500" b="1" dirty="0">
                  <a:solidFill>
                    <a:schemeClr val="tx1">
                      <a:lumMod val="50000"/>
                      <a:lumOff val="50000"/>
                    </a:schemeClr>
                  </a:solidFill>
                </a:rPr>
                <a:t>Moteur 250W max</a:t>
              </a:r>
              <a:br>
                <a:rPr lang="fr-FR" sz="1500" dirty="0">
                  <a:solidFill>
                    <a:schemeClr val="tx1">
                      <a:lumMod val="50000"/>
                      <a:lumOff val="50000"/>
                    </a:schemeClr>
                  </a:solidFill>
                </a:rPr>
              </a:br>
              <a:r>
                <a:rPr lang="fr-FR" sz="1400" dirty="0">
                  <a:solidFill>
                    <a:schemeClr val="tx1">
                      <a:lumMod val="50000"/>
                      <a:lumOff val="50000"/>
                    </a:schemeClr>
                  </a:solidFill>
                </a:rPr>
                <a:t>Avant, arrière ou pédalier</a:t>
              </a:r>
            </a:p>
          </p:txBody>
        </p:sp>
        <p:sp>
          <p:nvSpPr>
            <p:cNvPr id="17" name="Rectangle 16">
              <a:extLst>
                <a:ext uri="{FF2B5EF4-FFF2-40B4-BE49-F238E27FC236}">
                  <a16:creationId xmlns:a16="http://schemas.microsoft.com/office/drawing/2014/main" id="{38235A24-9676-4524-B150-C7583072984F}"/>
                </a:ext>
              </a:extLst>
            </p:cNvPr>
            <p:cNvSpPr/>
            <p:nvPr/>
          </p:nvSpPr>
          <p:spPr>
            <a:xfrm>
              <a:off x="5143187" y="4847722"/>
              <a:ext cx="2258081" cy="553998"/>
            </a:xfrm>
            <a:prstGeom prst="rect">
              <a:avLst/>
            </a:prstGeom>
          </p:spPr>
          <p:txBody>
            <a:bodyPr wrap="none">
              <a:spAutoFit/>
            </a:bodyPr>
            <a:lstStyle/>
            <a:p>
              <a:r>
                <a:rPr lang="fr-FR" sz="1500" b="1" dirty="0">
                  <a:solidFill>
                    <a:schemeClr val="tx1">
                      <a:lumMod val="50000"/>
                      <a:lumOff val="50000"/>
                    </a:schemeClr>
                  </a:solidFill>
                </a:rPr>
                <a:t>Batterie</a:t>
              </a:r>
            </a:p>
            <a:p>
              <a:r>
                <a:rPr lang="fr-FR" sz="1500" dirty="0">
                  <a:solidFill>
                    <a:schemeClr val="tx1">
                      <a:lumMod val="50000"/>
                      <a:lumOff val="50000"/>
                    </a:schemeClr>
                  </a:solidFill>
                </a:rPr>
                <a:t>Rechargeable et amovible</a:t>
              </a:r>
            </a:p>
          </p:txBody>
        </p:sp>
        <p:sp>
          <p:nvSpPr>
            <p:cNvPr id="18" name="Rectangle 17">
              <a:extLst>
                <a:ext uri="{FF2B5EF4-FFF2-40B4-BE49-F238E27FC236}">
                  <a16:creationId xmlns:a16="http://schemas.microsoft.com/office/drawing/2014/main" id="{38235A24-9676-4524-B150-C7583072984F}"/>
                </a:ext>
              </a:extLst>
            </p:cNvPr>
            <p:cNvSpPr/>
            <p:nvPr/>
          </p:nvSpPr>
          <p:spPr>
            <a:xfrm>
              <a:off x="5143187" y="5663850"/>
              <a:ext cx="1835321" cy="323165"/>
            </a:xfrm>
            <a:prstGeom prst="rect">
              <a:avLst/>
            </a:prstGeom>
          </p:spPr>
          <p:txBody>
            <a:bodyPr wrap="none">
              <a:spAutoFit/>
            </a:bodyPr>
            <a:lstStyle/>
            <a:p>
              <a:r>
                <a:rPr lang="fr-FR" sz="1500" b="1" dirty="0">
                  <a:solidFill>
                    <a:schemeClr val="tx1">
                      <a:lumMod val="50000"/>
                      <a:lumOff val="50000"/>
                    </a:schemeClr>
                  </a:solidFill>
                </a:rPr>
                <a:t>Capteur de pédalage</a:t>
              </a:r>
            </a:p>
          </p:txBody>
        </p:sp>
        <p:pic>
          <p:nvPicPr>
            <p:cNvPr id="20" name="Image 19" descr="Capture d’écran 2018-01-30 à 13.43.13.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42640" y="4976479"/>
              <a:ext cx="309514" cy="309615"/>
            </a:xfrm>
            <a:prstGeom prst="rect">
              <a:avLst/>
            </a:prstGeom>
          </p:spPr>
        </p:pic>
        <p:grpSp>
          <p:nvGrpSpPr>
            <p:cNvPr id="8" name="Grouper 7"/>
            <p:cNvGrpSpPr/>
            <p:nvPr/>
          </p:nvGrpSpPr>
          <p:grpSpPr>
            <a:xfrm>
              <a:off x="1521538" y="5703541"/>
              <a:ext cx="914888" cy="310990"/>
              <a:chOff x="666361" y="3895227"/>
              <a:chExt cx="914888" cy="310990"/>
            </a:xfrm>
          </p:grpSpPr>
          <p:pic>
            <p:nvPicPr>
              <p:cNvPr id="21" name="Image 20" descr="Capture d’écran 2018-01-30 à 13.43.13.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6361" y="3895227"/>
                <a:ext cx="224131" cy="272280"/>
              </a:xfrm>
              <a:prstGeom prst="rect">
                <a:avLst/>
              </a:prstGeom>
            </p:spPr>
          </p:pic>
          <p:sp>
            <p:nvSpPr>
              <p:cNvPr id="22" name="Rectangle 21"/>
              <p:cNvSpPr/>
              <p:nvPr/>
            </p:nvSpPr>
            <p:spPr>
              <a:xfrm>
                <a:off x="879819" y="3896734"/>
                <a:ext cx="701430" cy="3094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6" name="Rectangle 5">
              <a:extLst>
                <a:ext uri="{FF2B5EF4-FFF2-40B4-BE49-F238E27FC236}">
                  <a16:creationId xmlns:a16="http://schemas.microsoft.com/office/drawing/2014/main" id="{38235A24-9676-4524-B150-C7583072984F}"/>
                </a:ext>
              </a:extLst>
            </p:cNvPr>
            <p:cNvSpPr/>
            <p:nvPr/>
          </p:nvSpPr>
          <p:spPr>
            <a:xfrm>
              <a:off x="1752154" y="5663850"/>
              <a:ext cx="2670510" cy="323165"/>
            </a:xfrm>
            <a:prstGeom prst="rect">
              <a:avLst/>
            </a:prstGeom>
          </p:spPr>
          <p:txBody>
            <a:bodyPr wrap="none">
              <a:spAutoFit/>
            </a:bodyPr>
            <a:lstStyle/>
            <a:p>
              <a:r>
                <a:rPr lang="fr-FR" sz="1500" b="1" dirty="0">
                  <a:solidFill>
                    <a:schemeClr val="tx1">
                      <a:lumMod val="50000"/>
                      <a:lumOff val="50000"/>
                    </a:schemeClr>
                  </a:solidFill>
                </a:rPr>
                <a:t>Boitier commande d’assistance</a:t>
              </a:r>
            </a:p>
          </p:txBody>
        </p:sp>
        <p:pic>
          <p:nvPicPr>
            <p:cNvPr id="23" name="Image 22" descr="Capture d’écran 2018-01-30 à 13.43.13.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885342" y="4976479"/>
              <a:ext cx="266823" cy="336279"/>
            </a:xfrm>
            <a:prstGeom prst="rect">
              <a:avLst/>
            </a:prstGeom>
          </p:spPr>
        </p:pic>
        <p:pic>
          <p:nvPicPr>
            <p:cNvPr id="24" name="Image 23" descr="Capture d’écran 2018-01-30 à 13.43.13.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928033" y="5705048"/>
              <a:ext cx="224132" cy="261608"/>
            </a:xfrm>
            <a:prstGeom prst="rect">
              <a:avLst/>
            </a:prstGeom>
          </p:spPr>
        </p:pic>
      </p:grpSp>
      <p:grpSp>
        <p:nvGrpSpPr>
          <p:cNvPr id="28" name="Grouper 27"/>
          <p:cNvGrpSpPr/>
          <p:nvPr/>
        </p:nvGrpSpPr>
        <p:grpSpPr>
          <a:xfrm>
            <a:off x="2872869" y="3875591"/>
            <a:ext cx="3806537" cy="434602"/>
            <a:chOff x="3331803" y="4654768"/>
            <a:chExt cx="3806537" cy="434602"/>
          </a:xfrm>
        </p:grpSpPr>
        <p:sp>
          <p:nvSpPr>
            <p:cNvPr id="9" name="Rectangle 8"/>
            <p:cNvSpPr/>
            <p:nvPr/>
          </p:nvSpPr>
          <p:spPr>
            <a:xfrm>
              <a:off x="3331803" y="4654768"/>
              <a:ext cx="3806537" cy="338554"/>
            </a:xfrm>
            <a:prstGeom prst="rect">
              <a:avLst/>
            </a:prstGeom>
          </p:spPr>
          <p:txBody>
            <a:bodyPr wrap="square">
              <a:spAutoFit/>
            </a:bodyPr>
            <a:lstStyle/>
            <a:p>
              <a:r>
                <a:rPr lang="fr-FR" sz="1600" b="1" dirty="0">
                  <a:solidFill>
                    <a:schemeClr val="tx1">
                      <a:lumMod val="50000"/>
                      <a:lumOff val="50000"/>
                    </a:schemeClr>
                  </a:solidFill>
                </a:rPr>
                <a:t>Assistance jusqu’à 25 km/h maxi</a:t>
              </a:r>
              <a:endParaRPr lang="fr-FR" sz="1600" dirty="0"/>
            </a:p>
          </p:txBody>
        </p:sp>
        <p:cxnSp>
          <p:nvCxnSpPr>
            <p:cNvPr id="11" name="Connecteur droit avec flèche 10"/>
            <p:cNvCxnSpPr/>
            <p:nvPr/>
          </p:nvCxnSpPr>
          <p:spPr>
            <a:xfrm flipV="1">
              <a:off x="3436671" y="5078698"/>
              <a:ext cx="2757663" cy="10672"/>
            </a:xfrm>
            <a:prstGeom prst="straightConnector1">
              <a:avLst/>
            </a:prstGeom>
            <a:ln w="38100" cmpd="sng">
              <a:solidFill>
                <a:schemeClr val="tx1">
                  <a:lumMod val="65000"/>
                  <a:lumOff val="3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80865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640FA58D-D107-4457-9B3E-46A5811B49B8}"/>
              </a:ext>
            </a:extLst>
          </p:cNvPr>
          <p:cNvPicPr>
            <a:picLocks noGrp="1" noChangeAspect="1"/>
          </p:cNvPicPr>
          <p:nvPr>
            <p:ph sz="quarter" idx="11"/>
          </p:nvPr>
        </p:nvPicPr>
        <p:blipFill>
          <a:blip r:embed="rId3"/>
          <a:stretch>
            <a:fillRect/>
          </a:stretch>
        </p:blipFill>
        <p:spPr>
          <a:xfrm>
            <a:off x="639761" y="2519917"/>
            <a:ext cx="7985125" cy="3620120"/>
          </a:xfrm>
        </p:spPr>
      </p:pic>
      <p:sp>
        <p:nvSpPr>
          <p:cNvPr id="3" name="Espace réservé du texte 2">
            <a:extLst>
              <a:ext uri="{FF2B5EF4-FFF2-40B4-BE49-F238E27FC236}">
                <a16:creationId xmlns:a16="http://schemas.microsoft.com/office/drawing/2014/main" id="{A845746B-CAA1-494B-B763-39555E76830D}"/>
              </a:ext>
            </a:extLst>
          </p:cNvPr>
          <p:cNvSpPr>
            <a:spLocks noGrp="1"/>
          </p:cNvSpPr>
          <p:nvPr>
            <p:ph type="body" sz="quarter" idx="12"/>
          </p:nvPr>
        </p:nvSpPr>
        <p:spPr/>
        <p:txBody>
          <a:bodyPr/>
          <a:lstStyle/>
          <a:p>
            <a:r>
              <a:rPr lang="fr-FR" dirty="0"/>
              <a:t>La Batterie</a:t>
            </a:r>
          </a:p>
          <a:p>
            <a:endParaRPr lang="fr-FR" dirty="0"/>
          </a:p>
        </p:txBody>
      </p:sp>
    </p:spTree>
    <p:extLst>
      <p:ext uri="{BB962C8B-B14F-4D97-AF65-F5344CB8AC3E}">
        <p14:creationId xmlns:p14="http://schemas.microsoft.com/office/powerpoint/2010/main" val="4009052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Shape 490"/>
          <p:cNvSpPr>
            <a:spLocks noGrp="1"/>
          </p:cNvSpPr>
          <p:nvPr>
            <p:ph type="body" idx="13"/>
          </p:nvPr>
        </p:nvSpPr>
        <p:spPr>
          <a:prstGeom prst="rect">
            <a:avLst/>
          </a:prstGeom>
          <a:extLst>
            <a:ext uri="{C572A759-6A51-4108-AA02-DFA0A04FC94B}">
              <ma14:wrappingTextBoxFlag xmlns:ma14="http://schemas.microsoft.com/office/mac/drawingml/2011/main" xmlns="" val="1"/>
            </a:ext>
          </a:extLst>
        </p:spPr>
        <p:txBody>
          <a:bodyPr/>
          <a:lstStyle>
            <a:lvl1pPr>
              <a:buClr>
                <a:schemeClr val="accent5"/>
              </a:buClr>
              <a:buFont typeface="Wingdings"/>
              <a:buChar char="◆"/>
              <a:defRPr b="1">
                <a:solidFill>
                  <a:schemeClr val="accent5"/>
                </a:solidFill>
                <a:latin typeface="Verdana"/>
                <a:ea typeface="Verdana"/>
                <a:cs typeface="Verdana"/>
                <a:sym typeface="Verdana"/>
              </a:defRPr>
            </a:lvl1pPr>
          </a:lstStyle>
          <a:p>
            <a:r>
              <a:t>Les différents types de vélo </a:t>
            </a:r>
          </a:p>
        </p:txBody>
      </p:sp>
      <p:pic>
        <p:nvPicPr>
          <p:cNvPr id="491" name="image11.png"/>
          <p:cNvPicPr>
            <a:picLocks noChangeAspect="1"/>
          </p:cNvPicPr>
          <p:nvPr/>
        </p:nvPicPr>
        <p:blipFill>
          <a:blip r:embed="rId3">
            <a:extLst/>
          </a:blip>
          <a:stretch>
            <a:fillRect/>
          </a:stretch>
        </p:blipFill>
        <p:spPr>
          <a:xfrm>
            <a:off x="798811" y="3091562"/>
            <a:ext cx="2705101" cy="1685926"/>
          </a:xfrm>
          <a:prstGeom prst="rect">
            <a:avLst/>
          </a:prstGeom>
          <a:ln w="12700">
            <a:miter lim="400000"/>
          </a:ln>
        </p:spPr>
      </p:pic>
      <p:pic>
        <p:nvPicPr>
          <p:cNvPr id="492" name="image12.png"/>
          <p:cNvPicPr>
            <a:picLocks noChangeAspect="1"/>
          </p:cNvPicPr>
          <p:nvPr/>
        </p:nvPicPr>
        <p:blipFill>
          <a:blip r:embed="rId4">
            <a:extLst/>
          </a:blip>
          <a:stretch>
            <a:fillRect/>
          </a:stretch>
        </p:blipFill>
        <p:spPr>
          <a:xfrm>
            <a:off x="4047502" y="2603351"/>
            <a:ext cx="4456737" cy="2495774"/>
          </a:xfrm>
          <a:prstGeom prst="rect">
            <a:avLst/>
          </a:prstGeom>
          <a:ln w="12700">
            <a:miter lim="400000"/>
          </a:ln>
        </p:spPr>
      </p:pic>
      <p:sp>
        <p:nvSpPr>
          <p:cNvPr id="493" name="Shape 493"/>
          <p:cNvSpPr/>
          <p:nvPr/>
        </p:nvSpPr>
        <p:spPr>
          <a:xfrm>
            <a:off x="1506070" y="5099124"/>
            <a:ext cx="2086985"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400">
                <a:solidFill>
                  <a:srgbClr val="808080"/>
                </a:solidFill>
                <a:latin typeface="Verdana"/>
                <a:ea typeface="Verdana"/>
                <a:cs typeface="Verdana"/>
                <a:sym typeface="Verdana"/>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808080"/>
                </a:solidFill>
                <a:effectLst/>
                <a:uLnTx/>
                <a:uFillTx/>
                <a:latin typeface="Verdana"/>
                <a:ea typeface="Verdana"/>
                <a:cs typeface="Verdana"/>
                <a:sym typeface="Verdana"/>
              </a:rPr>
              <a:t>Urbain</a:t>
            </a:r>
          </a:p>
        </p:txBody>
      </p:sp>
      <p:sp>
        <p:nvSpPr>
          <p:cNvPr id="494" name="Shape 494"/>
          <p:cNvSpPr/>
          <p:nvPr/>
        </p:nvSpPr>
        <p:spPr>
          <a:xfrm>
            <a:off x="5550947" y="5065936"/>
            <a:ext cx="2259107"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0" marR="0" lvl="0" indent="0" algn="l" defTabSz="457200" rtl="0" eaLnBrk="1" fontAlgn="auto" latinLnBrk="0" hangingPunct="0">
              <a:lnSpc>
                <a:spcPct val="100000"/>
              </a:lnSpc>
              <a:spcBef>
                <a:spcPts val="0"/>
              </a:spcBef>
              <a:spcAft>
                <a:spcPts val="0"/>
              </a:spcAft>
              <a:buClrTx/>
              <a:buSzTx/>
              <a:buFontTx/>
              <a:buNone/>
              <a:tabLst/>
              <a:defRPr sz="2400">
                <a:solidFill>
                  <a:srgbClr val="808080"/>
                </a:solidFill>
                <a:latin typeface="Verdana"/>
                <a:ea typeface="Verdana"/>
                <a:cs typeface="Verdana"/>
                <a:sym typeface="Verdana"/>
              </a:defRPr>
            </a:pPr>
            <a:r>
              <a:rPr kumimoji="0" sz="2400" b="0" i="0" u="none" strike="noStrike" kern="0" cap="none" spc="0" normalizeH="0" baseline="0" noProof="0">
                <a:ln>
                  <a:noFill/>
                </a:ln>
                <a:solidFill>
                  <a:srgbClr val="808080"/>
                </a:solidFill>
                <a:effectLst/>
                <a:uLnTx/>
                <a:uFillTx/>
                <a:latin typeface="Verdana"/>
                <a:ea typeface="Verdana"/>
                <a:cs typeface="Verdana"/>
                <a:sym typeface="Verdana"/>
              </a:rPr>
              <a:t>Randonnée</a:t>
            </a:r>
            <a:r>
              <a:rPr kumimoji="0" sz="1800" b="0" i="0" u="none" strike="noStrike" kern="0" cap="none" spc="0" normalizeH="0" baseline="0" noProof="0">
                <a:ln>
                  <a:noFill/>
                </a:ln>
                <a:solidFill>
                  <a:srgbClr val="000000"/>
                </a:solidFill>
                <a:effectLst/>
                <a:uLnTx/>
                <a:uFillTx/>
                <a:latin typeface="Calibri"/>
                <a:ea typeface="+mj-ea"/>
                <a:cs typeface="+mj-cs"/>
                <a:sym typeface="Calibri"/>
              </a:rPr>
              <a:t> </a:t>
            </a:r>
          </a:p>
        </p:txBody>
      </p:sp>
    </p:spTree>
    <p:extLst>
      <p:ext uri="{BB962C8B-B14F-4D97-AF65-F5344CB8AC3E}">
        <p14:creationId xmlns:p14="http://schemas.microsoft.com/office/powerpoint/2010/main" val="684166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Shape 498"/>
          <p:cNvSpPr>
            <a:spLocks noGrp="1"/>
          </p:cNvSpPr>
          <p:nvPr>
            <p:ph type="body" sz="quarter" idx="1"/>
          </p:nvPr>
        </p:nvSpPr>
        <p:spPr>
          <a:prstGeom prst="rect">
            <a:avLst/>
          </a:prstGeom>
        </p:spPr>
        <p:txBody>
          <a:bodyPr/>
          <a:lstStyle/>
          <a:p>
            <a:pPr defTabSz="429768">
              <a:defRPr sz="939"/>
            </a:pPr>
            <a:endParaRPr/>
          </a:p>
        </p:txBody>
      </p:sp>
      <p:sp>
        <p:nvSpPr>
          <p:cNvPr id="499" name="Shape 499"/>
          <p:cNvSpPr>
            <a:spLocks noGrp="1"/>
          </p:cNvSpPr>
          <p:nvPr>
            <p:ph type="body" idx="13"/>
          </p:nvPr>
        </p:nvSpPr>
        <p:spPr>
          <a:prstGeom prst="rect">
            <a:avLst/>
          </a:prstGeom>
          <a:extLst>
            <a:ext uri="{C572A759-6A51-4108-AA02-DFA0A04FC94B}">
              <ma14:wrappingTextBoxFlag xmlns:ma14="http://schemas.microsoft.com/office/mac/drawingml/2011/main" xmlns="" val="1"/>
            </a:ext>
          </a:extLst>
        </p:spPr>
        <p:txBody>
          <a:bodyPr/>
          <a:lstStyle>
            <a:lvl1pPr>
              <a:buClr>
                <a:schemeClr val="accent5"/>
              </a:buClr>
              <a:buFont typeface="Wingdings"/>
              <a:buChar char="◆"/>
              <a:defRPr b="1">
                <a:solidFill>
                  <a:schemeClr val="accent5"/>
                </a:solidFill>
                <a:latin typeface="Verdana"/>
                <a:ea typeface="Verdana"/>
                <a:cs typeface="Verdana"/>
                <a:sym typeface="Verdana"/>
              </a:defRPr>
            </a:lvl1pPr>
          </a:lstStyle>
          <a:p>
            <a:r>
              <a:t>Les différents types de vélo </a:t>
            </a:r>
          </a:p>
        </p:txBody>
      </p:sp>
      <p:pic>
        <p:nvPicPr>
          <p:cNvPr id="500" name="image13.png"/>
          <p:cNvPicPr>
            <a:picLocks noChangeAspect="1"/>
          </p:cNvPicPr>
          <p:nvPr/>
        </p:nvPicPr>
        <p:blipFill>
          <a:blip r:embed="rId3">
            <a:extLst/>
          </a:blip>
          <a:stretch>
            <a:fillRect/>
          </a:stretch>
        </p:blipFill>
        <p:spPr>
          <a:xfrm>
            <a:off x="639762" y="3180004"/>
            <a:ext cx="3525755" cy="2069727"/>
          </a:xfrm>
          <a:prstGeom prst="rect">
            <a:avLst/>
          </a:prstGeom>
          <a:ln w="12700">
            <a:miter lim="400000"/>
          </a:ln>
        </p:spPr>
      </p:pic>
      <p:pic>
        <p:nvPicPr>
          <p:cNvPr id="501" name="image14.png"/>
          <p:cNvPicPr>
            <a:picLocks noChangeAspect="1"/>
          </p:cNvPicPr>
          <p:nvPr/>
        </p:nvPicPr>
        <p:blipFill>
          <a:blip r:embed="rId4">
            <a:extLst/>
          </a:blip>
          <a:stretch>
            <a:fillRect/>
          </a:stretch>
        </p:blipFill>
        <p:spPr>
          <a:xfrm>
            <a:off x="4978486" y="3180004"/>
            <a:ext cx="3359299" cy="1990271"/>
          </a:xfrm>
          <a:prstGeom prst="rect">
            <a:avLst/>
          </a:prstGeom>
          <a:ln w="12700">
            <a:miter lim="400000"/>
          </a:ln>
        </p:spPr>
      </p:pic>
      <p:sp>
        <p:nvSpPr>
          <p:cNvPr id="502" name="Shape 502"/>
          <p:cNvSpPr/>
          <p:nvPr/>
        </p:nvSpPr>
        <p:spPr>
          <a:xfrm>
            <a:off x="2028583" y="5374671"/>
            <a:ext cx="2949904"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400">
                <a:solidFill>
                  <a:srgbClr val="808080"/>
                </a:solidFill>
                <a:latin typeface="Verdana"/>
                <a:ea typeface="Verdana"/>
                <a:cs typeface="Verdana"/>
                <a:sym typeface="Verdana"/>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808080"/>
                </a:solidFill>
                <a:effectLst/>
                <a:uLnTx/>
                <a:uFillTx/>
                <a:latin typeface="Verdana"/>
                <a:ea typeface="Verdana"/>
                <a:cs typeface="Verdana"/>
                <a:sym typeface="Verdana"/>
              </a:rPr>
              <a:t>VTT</a:t>
            </a:r>
          </a:p>
        </p:txBody>
      </p:sp>
      <p:sp>
        <p:nvSpPr>
          <p:cNvPr id="503" name="Shape 503"/>
          <p:cNvSpPr/>
          <p:nvPr/>
        </p:nvSpPr>
        <p:spPr>
          <a:xfrm>
            <a:off x="5978507" y="5369604"/>
            <a:ext cx="2646381"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400">
                <a:solidFill>
                  <a:srgbClr val="808080"/>
                </a:solidFill>
                <a:latin typeface="Verdana"/>
                <a:ea typeface="Verdana"/>
                <a:cs typeface="Verdana"/>
                <a:sym typeface="Verdana"/>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808080"/>
                </a:solidFill>
                <a:effectLst/>
                <a:uLnTx/>
                <a:uFillTx/>
                <a:latin typeface="Verdana"/>
                <a:ea typeface="Verdana"/>
                <a:cs typeface="Verdana"/>
                <a:sym typeface="Verdana"/>
              </a:rPr>
              <a:t>Course</a:t>
            </a:r>
          </a:p>
        </p:txBody>
      </p:sp>
    </p:spTree>
    <p:extLst>
      <p:ext uri="{BB962C8B-B14F-4D97-AF65-F5344CB8AC3E}">
        <p14:creationId xmlns:p14="http://schemas.microsoft.com/office/powerpoint/2010/main" val="404824337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p:cNvSpPr>
          <p:nvPr>
            <p:ph type="body" sz="quarter" idx="1"/>
          </p:nvPr>
        </p:nvSpPr>
        <p:spPr>
          <a:xfrm>
            <a:off x="2639390" y="0"/>
            <a:ext cx="6504611" cy="231775"/>
          </a:xfrm>
          <a:prstGeom prst="rect">
            <a:avLst/>
          </a:prstGeom>
        </p:spPr>
        <p:txBody>
          <a:bodyPr/>
          <a:lstStyle>
            <a:lvl1pPr defTabSz="429768">
              <a:defRPr sz="939"/>
            </a:lvl1pPr>
          </a:lstStyle>
          <a:p>
            <a:r>
              <a:t>accueil</a:t>
            </a:r>
          </a:p>
        </p:txBody>
      </p:sp>
      <p:pic>
        <p:nvPicPr>
          <p:cNvPr id="339" name="image6.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07359" y="2707340"/>
            <a:ext cx="3378201" cy="3751264"/>
          </a:xfrm>
          <a:prstGeom prst="rect">
            <a:avLst/>
          </a:prstGeom>
          <a:ln w="12700">
            <a:miter lim="400000"/>
          </a:ln>
        </p:spPr>
      </p:pic>
      <p:sp>
        <p:nvSpPr>
          <p:cNvPr id="340" name="Shape 340"/>
          <p:cNvSpPr/>
          <p:nvPr/>
        </p:nvSpPr>
        <p:spPr>
          <a:xfrm>
            <a:off x="2107359" y="3085698"/>
            <a:ext cx="4572000" cy="6463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0" marR="0" lvl="0" indent="0" algn="l" defTabSz="457200" rtl="0" eaLnBrk="1" fontAlgn="auto" latinLnBrk="0" hangingPunct="0">
              <a:lnSpc>
                <a:spcPct val="100000"/>
              </a:lnSpc>
              <a:spcBef>
                <a:spcPts val="0"/>
              </a:spcBef>
              <a:spcAft>
                <a:spcPts val="0"/>
              </a:spcAft>
              <a:buClrTx/>
              <a:buSzTx/>
              <a:buFontTx/>
              <a:buNone/>
              <a:tabLst/>
              <a:defRPr b="1" i="1">
                <a:solidFill>
                  <a:srgbClr val="00AF00"/>
                </a:solidFill>
                <a:latin typeface="Arial"/>
                <a:ea typeface="Arial"/>
                <a:cs typeface="Arial"/>
                <a:sym typeface="Arial"/>
              </a:defRPr>
            </a:pPr>
            <a:r>
              <a:rPr kumimoji="0" sz="1800" b="1" i="1" u="none" strike="noStrike" kern="0" cap="none" spc="0" normalizeH="0" baseline="0" noProof="0" dirty="0">
                <a:ln>
                  <a:noFill/>
                </a:ln>
                <a:solidFill>
                  <a:srgbClr val="00AF00"/>
                </a:solidFill>
                <a:effectLst/>
                <a:uLnTx/>
                <a:uFillTx/>
                <a:latin typeface="Arial"/>
                <a:cs typeface="Arial"/>
                <a:sym typeface="Arial"/>
              </a:rPr>
              <a:t>Bonjour à </a:t>
            </a:r>
            <a:r>
              <a:rPr kumimoji="0" sz="1800" b="1" i="1" u="none" strike="noStrike" kern="0" cap="none" spc="0" normalizeH="0" baseline="0" noProof="0" dirty="0" err="1">
                <a:ln>
                  <a:noFill/>
                </a:ln>
                <a:solidFill>
                  <a:srgbClr val="00AF00"/>
                </a:solidFill>
                <a:effectLst/>
                <a:uLnTx/>
                <a:uFillTx/>
                <a:latin typeface="Arial"/>
                <a:cs typeface="Arial"/>
                <a:sym typeface="Arial"/>
              </a:rPr>
              <a:t>tou</a:t>
            </a:r>
            <a:r>
              <a:rPr kumimoji="0" lang="fr-FR" sz="1800" b="1" i="1" u="none" strike="noStrike" kern="0" cap="none" spc="0" normalizeH="0" baseline="0" noProof="0" dirty="0">
                <a:ln>
                  <a:noFill/>
                </a:ln>
                <a:solidFill>
                  <a:srgbClr val="00AF00"/>
                </a:solidFill>
                <a:effectLst/>
                <a:uLnTx/>
                <a:uFillTx/>
                <a:latin typeface="Arial"/>
                <a:cs typeface="Arial"/>
                <a:sym typeface="Arial"/>
              </a:rPr>
              <a:t>tes</a:t>
            </a:r>
            <a:endParaRPr kumimoji="0" sz="1800" b="1" i="1" u="none" strike="noStrike" kern="0" cap="none" spc="0" normalizeH="0" baseline="0" noProof="0" dirty="0">
              <a:ln>
                <a:noFill/>
              </a:ln>
              <a:solidFill>
                <a:srgbClr val="00AF00"/>
              </a:solidFill>
              <a:effectLst/>
              <a:uLnTx/>
              <a:uFillTx/>
              <a:latin typeface="Calibri"/>
              <a:ea typeface="+mj-ea"/>
              <a:cs typeface="+mj-cs"/>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b="1" i="1">
                <a:solidFill>
                  <a:srgbClr val="00AF00"/>
                </a:solidFill>
                <a:latin typeface="Arial"/>
                <a:ea typeface="Arial"/>
                <a:cs typeface="Arial"/>
                <a:sym typeface="Arial"/>
              </a:defRPr>
            </a:pPr>
            <a:r>
              <a:rPr kumimoji="0" sz="1800" b="1" i="1" u="none" strike="noStrike" kern="0" cap="none" spc="0" normalizeH="0" baseline="0" noProof="0" dirty="0">
                <a:ln>
                  <a:noFill/>
                </a:ln>
                <a:solidFill>
                  <a:srgbClr val="00AF00"/>
                </a:solidFill>
                <a:effectLst/>
                <a:uLnTx/>
                <a:uFillTx/>
                <a:latin typeface="Arial"/>
                <a:cs typeface="Arial"/>
                <a:sym typeface="Arial"/>
              </a:rPr>
              <a:t>et à </a:t>
            </a:r>
            <a:r>
              <a:rPr kumimoji="0" sz="1800" b="1" i="1" u="none" strike="noStrike" kern="0" cap="none" spc="0" normalizeH="0" baseline="0" noProof="0" dirty="0" err="1">
                <a:ln>
                  <a:noFill/>
                </a:ln>
                <a:solidFill>
                  <a:srgbClr val="00AF00"/>
                </a:solidFill>
                <a:effectLst/>
                <a:uLnTx/>
                <a:uFillTx/>
                <a:latin typeface="Arial"/>
                <a:cs typeface="Arial"/>
                <a:sym typeface="Arial"/>
              </a:rPr>
              <a:t>tous</a:t>
            </a:r>
            <a:endParaRPr kumimoji="0" sz="1800" b="1" i="1" u="none" strike="noStrike" kern="0" cap="none" spc="0" normalizeH="0" baseline="0" noProof="0" dirty="0">
              <a:ln>
                <a:noFill/>
              </a:ln>
              <a:solidFill>
                <a:srgbClr val="00AF00"/>
              </a:solidFill>
              <a:effectLst/>
              <a:uLnTx/>
              <a:uFillTx/>
              <a:latin typeface="Arial"/>
              <a:cs typeface="Arial"/>
              <a:sym typeface="Arial"/>
            </a:endParaRPr>
          </a:p>
        </p:txBody>
      </p:sp>
    </p:spTree>
    <p:extLst>
      <p:ext uri="{BB962C8B-B14F-4D97-AF65-F5344CB8AC3E}">
        <p14:creationId xmlns:p14="http://schemas.microsoft.com/office/powerpoint/2010/main" val="1907561370"/>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Shape 507"/>
          <p:cNvSpPr>
            <a:spLocks noGrp="1"/>
          </p:cNvSpPr>
          <p:nvPr>
            <p:ph type="body" sz="quarter" idx="1"/>
          </p:nvPr>
        </p:nvSpPr>
        <p:spPr>
          <a:prstGeom prst="rect">
            <a:avLst/>
          </a:prstGeom>
        </p:spPr>
        <p:txBody>
          <a:bodyPr/>
          <a:lstStyle/>
          <a:p>
            <a:pPr defTabSz="429768">
              <a:defRPr sz="939"/>
            </a:pPr>
            <a:endParaRPr/>
          </a:p>
        </p:txBody>
      </p:sp>
      <p:sp>
        <p:nvSpPr>
          <p:cNvPr id="508" name="Shape 508"/>
          <p:cNvSpPr>
            <a:spLocks noGrp="1"/>
          </p:cNvSpPr>
          <p:nvPr>
            <p:ph type="body" idx="13"/>
          </p:nvPr>
        </p:nvSpPr>
        <p:spPr>
          <a:xfrm>
            <a:off x="579437" y="2187161"/>
            <a:ext cx="7985126" cy="3952876"/>
          </a:xfrm>
          <a:prstGeom prst="rect">
            <a:avLst/>
          </a:prstGeom>
          <a:extLst>
            <a:ext uri="{C572A759-6A51-4108-AA02-DFA0A04FC94B}">
              <ma14:wrappingTextBoxFlag xmlns:ma14="http://schemas.microsoft.com/office/mac/drawingml/2011/main" xmlns="" val="1"/>
            </a:ext>
          </a:extLst>
        </p:spPr>
        <p:txBody>
          <a:bodyPr/>
          <a:lstStyle>
            <a:lvl1pPr>
              <a:buClr>
                <a:schemeClr val="accent5"/>
              </a:buClr>
              <a:buFont typeface="Wingdings"/>
              <a:buChar char="◆"/>
              <a:defRPr b="1">
                <a:solidFill>
                  <a:schemeClr val="accent5"/>
                </a:solidFill>
                <a:latin typeface="Verdana"/>
                <a:ea typeface="Verdana"/>
                <a:cs typeface="Verdana"/>
                <a:sym typeface="Verdana"/>
              </a:defRPr>
            </a:lvl1pPr>
          </a:lstStyle>
          <a:p>
            <a:r>
              <a:t>Les différents types de vélo </a:t>
            </a:r>
          </a:p>
        </p:txBody>
      </p:sp>
      <p:pic>
        <p:nvPicPr>
          <p:cNvPr id="509" name="image15.png"/>
          <p:cNvPicPr>
            <a:picLocks noChangeAspect="1"/>
          </p:cNvPicPr>
          <p:nvPr/>
        </p:nvPicPr>
        <p:blipFill>
          <a:blip r:embed="rId3">
            <a:extLst/>
          </a:blip>
          <a:stretch>
            <a:fillRect/>
          </a:stretch>
        </p:blipFill>
        <p:spPr>
          <a:xfrm>
            <a:off x="2956298" y="2608221"/>
            <a:ext cx="3110753" cy="3110753"/>
          </a:xfrm>
          <a:prstGeom prst="rect">
            <a:avLst/>
          </a:prstGeom>
          <a:ln w="12700">
            <a:miter lim="400000"/>
          </a:ln>
        </p:spPr>
      </p:pic>
      <p:sp>
        <p:nvSpPr>
          <p:cNvPr id="510" name="Shape 510"/>
          <p:cNvSpPr/>
          <p:nvPr/>
        </p:nvSpPr>
        <p:spPr>
          <a:xfrm>
            <a:off x="4141694" y="5560788"/>
            <a:ext cx="2710666"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400">
                <a:solidFill>
                  <a:srgbClr val="808080"/>
                </a:solidFill>
                <a:latin typeface="Verdana"/>
                <a:ea typeface="Verdana"/>
                <a:cs typeface="Verdana"/>
                <a:sym typeface="Verdana"/>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808080"/>
                </a:solidFill>
                <a:effectLst/>
                <a:uLnTx/>
                <a:uFillTx/>
                <a:latin typeface="Verdana"/>
                <a:ea typeface="Verdana"/>
                <a:cs typeface="Verdana"/>
                <a:sym typeface="Verdana"/>
              </a:rPr>
              <a:t>Pliant</a:t>
            </a:r>
          </a:p>
        </p:txBody>
      </p:sp>
    </p:spTree>
    <p:extLst>
      <p:ext uri="{BB962C8B-B14F-4D97-AF65-F5344CB8AC3E}">
        <p14:creationId xmlns:p14="http://schemas.microsoft.com/office/powerpoint/2010/main" val="321090808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370025" y="1944527"/>
            <a:ext cx="8616550" cy="1045785"/>
          </a:xfrm>
        </p:spPr>
        <p:txBody>
          <a:bodyPr/>
          <a:lstStyle/>
          <a:p>
            <a:r>
              <a:rPr lang="fr-FR" sz="1800" b="1" dirty="0"/>
              <a:t>Le sélecteur d’assistance </a:t>
            </a:r>
          </a:p>
          <a:p>
            <a:endParaRPr lang="fr-FR" sz="1800" b="1" dirty="0"/>
          </a:p>
          <a:p>
            <a:endParaRPr lang="fr-FR" sz="1800" b="1" dirty="0"/>
          </a:p>
          <a:p>
            <a:pPr marL="0" indent="0">
              <a:buNone/>
            </a:pPr>
            <a:r>
              <a:rPr lang="fr-FR" sz="1800" dirty="0">
                <a:solidFill>
                  <a:srgbClr val="7F7F7F"/>
                </a:solidFill>
              </a:rPr>
              <a:t>Le sélecteur d’assistance est au guidon et peut revêtir plusieurs formes</a:t>
            </a:r>
          </a:p>
        </p:txBody>
      </p:sp>
      <p:sp>
        <p:nvSpPr>
          <p:cNvPr id="13" name="Rectangle 12"/>
          <p:cNvSpPr/>
          <p:nvPr/>
        </p:nvSpPr>
        <p:spPr>
          <a:xfrm>
            <a:off x="2999083" y="3895227"/>
            <a:ext cx="573988" cy="3094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p:cNvSpPr/>
          <p:nvPr/>
        </p:nvSpPr>
        <p:spPr>
          <a:xfrm>
            <a:off x="5790667" y="3748147"/>
            <a:ext cx="1349497" cy="7126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0" name="image5.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5919" y="3795300"/>
            <a:ext cx="3052685" cy="2289159"/>
          </a:xfrm>
          <a:prstGeom prst="rect">
            <a:avLst/>
          </a:prstGeom>
          <a:ln w="12700">
            <a:miter lim="400000"/>
          </a:ln>
        </p:spPr>
      </p:pic>
      <p:pic>
        <p:nvPicPr>
          <p:cNvPr id="31" name="image6.png"/>
          <p:cNvPicPr>
            <a:picLocks noChangeAspect="1"/>
          </p:cNvPicPr>
          <p:nvPr/>
        </p:nvPicPr>
        <p:blipFill>
          <a:blip r:embed="rId4">
            <a:extLst/>
          </a:blip>
          <a:stretch>
            <a:fillRect/>
          </a:stretch>
        </p:blipFill>
        <p:spPr>
          <a:xfrm>
            <a:off x="4978922" y="4089651"/>
            <a:ext cx="3185840" cy="1766783"/>
          </a:xfrm>
          <a:prstGeom prst="rect">
            <a:avLst/>
          </a:prstGeom>
          <a:ln w="12700">
            <a:miter lim="400000"/>
          </a:ln>
        </p:spPr>
      </p:pic>
    </p:spTree>
    <p:extLst>
      <p:ext uri="{BB962C8B-B14F-4D97-AF65-F5344CB8AC3E}">
        <p14:creationId xmlns:p14="http://schemas.microsoft.com/office/powerpoint/2010/main" val="2116036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370025" y="1795121"/>
            <a:ext cx="8616550" cy="1045785"/>
          </a:xfrm>
        </p:spPr>
        <p:txBody>
          <a:bodyPr/>
          <a:lstStyle/>
          <a:p>
            <a:r>
              <a:rPr lang="fr-FR" sz="1800" b="1" dirty="0"/>
              <a:t>Le sélecteur d’assistance </a:t>
            </a:r>
          </a:p>
          <a:p>
            <a:endParaRPr lang="fr-FR" sz="1800" b="1" dirty="0"/>
          </a:p>
          <a:p>
            <a:pPr>
              <a:lnSpc>
                <a:spcPct val="120000"/>
              </a:lnSpc>
              <a:buClr>
                <a:srgbClr val="81BB3B"/>
              </a:buClr>
              <a:buFont typeface="Wingdings" charset="2"/>
              <a:buChar char="Ø"/>
            </a:pPr>
            <a:r>
              <a:rPr lang="fr-FR" sz="1800" dirty="0">
                <a:solidFill>
                  <a:srgbClr val="7F7F7F"/>
                </a:solidFill>
              </a:rPr>
              <a:t>Il renseigne sur le degré d’aide programmé mais fournit aussi différentes informations, telles que :</a:t>
            </a:r>
          </a:p>
          <a:p>
            <a:pPr marL="0" indent="0">
              <a:buNone/>
            </a:pPr>
            <a:r>
              <a:rPr lang="fr-FR" sz="1700" dirty="0">
                <a:solidFill>
                  <a:srgbClr val="7F7F7F"/>
                </a:solidFill>
              </a:rPr>
              <a:t>	- la distance parcourue, </a:t>
            </a:r>
          </a:p>
          <a:p>
            <a:pPr marL="0" indent="0">
              <a:buNone/>
            </a:pPr>
            <a:r>
              <a:rPr lang="fr-FR" sz="1700" dirty="0">
                <a:solidFill>
                  <a:srgbClr val="7F7F7F"/>
                </a:solidFill>
              </a:rPr>
              <a:t>	- la vitesse,</a:t>
            </a:r>
          </a:p>
          <a:p>
            <a:pPr marL="0" indent="0">
              <a:buNone/>
            </a:pPr>
            <a:r>
              <a:rPr lang="fr-FR" sz="1700" dirty="0">
                <a:solidFill>
                  <a:srgbClr val="7F7F7F"/>
                </a:solidFill>
              </a:rPr>
              <a:t>	- et diverses autres données fournies par un compteur. </a:t>
            </a:r>
          </a:p>
          <a:p>
            <a:pPr>
              <a:buFontTx/>
              <a:buChar char="-"/>
            </a:pPr>
            <a:endParaRPr lang="fr-FR" sz="1800" dirty="0">
              <a:solidFill>
                <a:srgbClr val="7F7F7F"/>
              </a:solidFill>
            </a:endParaRPr>
          </a:p>
          <a:p>
            <a:pPr>
              <a:buClr>
                <a:srgbClr val="81BB3B"/>
              </a:buClr>
              <a:buFont typeface="Wingdings" charset="2"/>
              <a:buChar char="Ø"/>
            </a:pPr>
            <a:r>
              <a:rPr lang="fr-FR" sz="1700" dirty="0">
                <a:solidFill>
                  <a:srgbClr val="7F7F7F"/>
                </a:solidFill>
              </a:rPr>
              <a:t>C’est aussi un ordinateur qui permet aux vélocistes de modifier certains réglages du moteur.</a:t>
            </a:r>
          </a:p>
          <a:p>
            <a:pPr marL="0" indent="0">
              <a:buNone/>
            </a:pPr>
            <a:endParaRPr lang="fr-FR" sz="1700" dirty="0">
              <a:solidFill>
                <a:srgbClr val="7F7F7F"/>
              </a:solidFill>
            </a:endParaRPr>
          </a:p>
          <a:p>
            <a:pPr>
              <a:buClr>
                <a:srgbClr val="81BB3B"/>
              </a:buClr>
              <a:buFont typeface="Wingdings" charset="2"/>
              <a:buChar char="Ø"/>
            </a:pPr>
            <a:r>
              <a:rPr lang="fr-FR" sz="1700" dirty="0">
                <a:solidFill>
                  <a:srgbClr val="7F7F7F"/>
                </a:solidFill>
              </a:rPr>
              <a:t>Il permet de régler son assistance donc de gérer sa batterie. </a:t>
            </a:r>
          </a:p>
          <a:p>
            <a:pPr marL="0" indent="0">
              <a:buNone/>
            </a:pPr>
            <a:endParaRPr lang="fr-FR" sz="1700" dirty="0">
              <a:solidFill>
                <a:srgbClr val="7F7F7F"/>
              </a:solidFill>
            </a:endParaRPr>
          </a:p>
          <a:p>
            <a:pPr>
              <a:buClr>
                <a:srgbClr val="81BB3B"/>
              </a:buClr>
              <a:buFont typeface="Wingdings" charset="2"/>
              <a:buChar char="Ø"/>
            </a:pPr>
            <a:r>
              <a:rPr lang="fr-FR" sz="1700" dirty="0">
                <a:solidFill>
                  <a:srgbClr val="7F7F7F"/>
                </a:solidFill>
              </a:rPr>
              <a:t>Le premier niveau d’assistance permet de compenser le surpoids du vélo</a:t>
            </a:r>
          </a:p>
        </p:txBody>
      </p:sp>
    </p:spTree>
    <p:extLst>
      <p:ext uri="{BB962C8B-B14F-4D97-AF65-F5344CB8AC3E}">
        <p14:creationId xmlns:p14="http://schemas.microsoft.com/office/powerpoint/2010/main" val="3428896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Shape 526"/>
          <p:cNvSpPr>
            <a:spLocks noGrp="1"/>
          </p:cNvSpPr>
          <p:nvPr>
            <p:ph type="body" sz="quarter" idx="1"/>
          </p:nvPr>
        </p:nvSpPr>
        <p:spPr>
          <a:xfrm>
            <a:off x="370024" y="1709745"/>
            <a:ext cx="8616551" cy="1045786"/>
          </a:xfrm>
          <a:prstGeom prst="rect">
            <a:avLst/>
          </a:prstGeom>
        </p:spPr>
        <p:txBody>
          <a:bodyPr/>
          <a:lstStyle>
            <a:lvl1pPr marL="342900" indent="-342900" algn="l">
              <a:spcBef>
                <a:spcPts val="400"/>
              </a:spcBef>
              <a:buClr>
                <a:schemeClr val="accent5"/>
              </a:buClr>
              <a:buSzPct val="100000"/>
              <a:buFont typeface="Wingdings"/>
              <a:buChar char="◆"/>
              <a:defRPr sz="1800" b="1">
                <a:solidFill>
                  <a:schemeClr val="accent5"/>
                </a:solidFill>
              </a:defRPr>
            </a:lvl1pPr>
          </a:lstStyle>
          <a:p>
            <a:r>
              <a:t>Au démarrage </a:t>
            </a:r>
          </a:p>
        </p:txBody>
      </p:sp>
      <p:pic>
        <p:nvPicPr>
          <p:cNvPr id="527" name="image18.jpeg" descr="DSC_015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0897" y="2307756"/>
            <a:ext cx="4214411" cy="2811012"/>
          </a:xfrm>
          <a:prstGeom prst="rect">
            <a:avLst/>
          </a:prstGeom>
          <a:ln w="12700">
            <a:miter lim="400000"/>
          </a:ln>
        </p:spPr>
      </p:pic>
      <p:sp>
        <p:nvSpPr>
          <p:cNvPr id="528" name="Shape 528"/>
          <p:cNvSpPr/>
          <p:nvPr/>
        </p:nvSpPr>
        <p:spPr>
          <a:xfrm>
            <a:off x="4784599" y="2324132"/>
            <a:ext cx="4201976" cy="1767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solidFill>
                  <a:srgbClr val="808080"/>
                </a:solidFill>
                <a:latin typeface="Verdana"/>
                <a:ea typeface="Verdana"/>
                <a:cs typeface="Verdana"/>
                <a:sym typeface="Verdana"/>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808080"/>
                </a:solidFill>
                <a:effectLst/>
                <a:uLnTx/>
                <a:uFillTx/>
                <a:latin typeface="Verdana"/>
                <a:ea typeface="Verdana"/>
                <a:cs typeface="Verdana"/>
                <a:sym typeface="Verdana"/>
              </a:rPr>
              <a:t>Il est important pour éviter un fort courant d’appel qui fragilise et use la batterie et pour votre sécurité de démarrer sur le premier mode d’assistance et monter progressivement en puissance</a:t>
            </a:r>
          </a:p>
        </p:txBody>
      </p:sp>
    </p:spTree>
    <p:extLst>
      <p:ext uri="{BB962C8B-B14F-4D97-AF65-F5344CB8AC3E}">
        <p14:creationId xmlns:p14="http://schemas.microsoft.com/office/powerpoint/2010/main" val="1530765699"/>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Shape 532"/>
          <p:cNvSpPr>
            <a:spLocks noGrp="1"/>
          </p:cNvSpPr>
          <p:nvPr>
            <p:ph type="body" sz="quarter" idx="1"/>
          </p:nvPr>
        </p:nvSpPr>
        <p:spPr>
          <a:prstGeom prst="rect">
            <a:avLst/>
          </a:prstGeom>
        </p:spPr>
        <p:txBody>
          <a:bodyPr/>
          <a:lstStyle/>
          <a:p>
            <a:pPr defTabSz="429768">
              <a:defRPr sz="939"/>
            </a:pPr>
            <a:endParaRPr/>
          </a:p>
        </p:txBody>
      </p:sp>
      <p:sp>
        <p:nvSpPr>
          <p:cNvPr id="533" name="Shape 533"/>
          <p:cNvSpPr>
            <a:spLocks noGrp="1"/>
          </p:cNvSpPr>
          <p:nvPr>
            <p:ph type="body" idx="13"/>
          </p:nvPr>
        </p:nvSpPr>
        <p:spPr>
          <a:prstGeom prst="rect">
            <a:avLst/>
          </a:prstGeom>
          <a:extLst>
            <a:ext uri="{C572A759-6A51-4108-AA02-DFA0A04FC94B}">
              <ma14:wrappingTextBoxFlag xmlns:ma14="http://schemas.microsoft.com/office/mac/drawingml/2011/main" xmlns="" val="1"/>
            </a:ext>
          </a:extLst>
        </p:spPr>
        <p:txBody>
          <a:bodyPr/>
          <a:lstStyle>
            <a:lvl1pPr>
              <a:buClr>
                <a:schemeClr val="accent5"/>
              </a:buClr>
              <a:buFont typeface="Wingdings"/>
              <a:buChar char="◆"/>
              <a:defRPr sz="2000">
                <a:solidFill>
                  <a:schemeClr val="accent5"/>
                </a:solidFill>
                <a:latin typeface="Verdana"/>
                <a:ea typeface="Verdana"/>
                <a:cs typeface="Verdana"/>
                <a:sym typeface="Verdana"/>
              </a:defRPr>
            </a:lvl1pPr>
          </a:lstStyle>
          <a:p>
            <a:r>
              <a:t>Au démarrage </a:t>
            </a:r>
          </a:p>
        </p:txBody>
      </p:sp>
      <p:pic>
        <p:nvPicPr>
          <p:cNvPr id="534" name="image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5713" y="2903715"/>
            <a:ext cx="4548011" cy="3029975"/>
          </a:xfrm>
          <a:prstGeom prst="rect">
            <a:avLst/>
          </a:prstGeom>
          <a:ln w="12700">
            <a:miter lim="400000"/>
          </a:ln>
        </p:spPr>
      </p:pic>
      <p:sp>
        <p:nvSpPr>
          <p:cNvPr id="535" name="Shape 535"/>
          <p:cNvSpPr/>
          <p:nvPr/>
        </p:nvSpPr>
        <p:spPr>
          <a:xfrm>
            <a:off x="5712311" y="2903715"/>
            <a:ext cx="2912577" cy="1767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solidFill>
                  <a:srgbClr val="808080"/>
                </a:solidFill>
                <a:latin typeface="Verdana"/>
                <a:ea typeface="Verdana"/>
                <a:cs typeface="Verdana"/>
                <a:sym typeface="Verdana"/>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808080"/>
                </a:solidFill>
                <a:effectLst/>
                <a:uLnTx/>
                <a:uFillTx/>
                <a:latin typeface="Verdana"/>
                <a:ea typeface="Verdana"/>
                <a:cs typeface="Verdana"/>
                <a:sym typeface="Verdana"/>
              </a:rPr>
              <a:t>Ou de jouer avec le dérailleur pour ne pas partir en pleine puissance. Pensez-y à chaque arrêt (feu rouge, stop, etc…)</a:t>
            </a:r>
          </a:p>
        </p:txBody>
      </p:sp>
    </p:spTree>
    <p:extLst>
      <p:ext uri="{BB962C8B-B14F-4D97-AF65-F5344CB8AC3E}">
        <p14:creationId xmlns:p14="http://schemas.microsoft.com/office/powerpoint/2010/main" val="3332525106"/>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455409" y="1976542"/>
            <a:ext cx="8616550" cy="1045785"/>
          </a:xfrm>
        </p:spPr>
        <p:txBody>
          <a:bodyPr/>
          <a:lstStyle/>
          <a:p>
            <a:r>
              <a:rPr lang="fr-FR" sz="1800" b="1" dirty="0"/>
              <a:t>Les kits </a:t>
            </a:r>
            <a:br>
              <a:rPr lang="fr-FR" sz="1800" b="1" dirty="0"/>
            </a:br>
            <a:br>
              <a:rPr lang="fr-FR" sz="1800" b="1" dirty="0">
                <a:solidFill>
                  <a:srgbClr val="7F7F7F"/>
                </a:solidFill>
              </a:rPr>
            </a:br>
            <a:br>
              <a:rPr lang="fr-FR" sz="1800" b="1" dirty="0">
                <a:solidFill>
                  <a:srgbClr val="7F7F7F"/>
                </a:solidFill>
              </a:rPr>
            </a:br>
            <a:endParaRPr lang="fr-FR" sz="1000" b="1" dirty="0">
              <a:solidFill>
                <a:srgbClr val="7F7F7F"/>
              </a:solidFill>
            </a:endParaRPr>
          </a:p>
          <a:p>
            <a:pPr lvl="0">
              <a:lnSpc>
                <a:spcPct val="120000"/>
              </a:lnSpc>
              <a:buClr>
                <a:srgbClr val="81BB3B"/>
              </a:buClr>
              <a:buFont typeface="Wingdings" charset="2"/>
              <a:buChar char="Ø"/>
            </a:pPr>
            <a:r>
              <a:rPr lang="fr-FR" sz="1800" dirty="0">
                <a:solidFill>
                  <a:srgbClr val="7F7F7F"/>
                </a:solidFill>
              </a:rPr>
              <a:t>Attention aux kits à installer sur votre </a:t>
            </a:r>
          </a:p>
          <a:p>
            <a:pPr marL="0" lvl="0" indent="0">
              <a:lnSpc>
                <a:spcPct val="120000"/>
              </a:lnSpc>
              <a:buClr>
                <a:srgbClr val="81BB3B"/>
              </a:buClr>
              <a:buNone/>
            </a:pPr>
            <a:r>
              <a:rPr lang="fr-FR" sz="1800" dirty="0">
                <a:solidFill>
                  <a:srgbClr val="7F7F7F"/>
                </a:solidFill>
              </a:rPr>
              <a:t>vélo, ils doivent eux aussi avoir un capteur </a:t>
            </a:r>
          </a:p>
          <a:p>
            <a:pPr marL="0" lvl="0" indent="0">
              <a:lnSpc>
                <a:spcPct val="120000"/>
              </a:lnSpc>
              <a:buClr>
                <a:srgbClr val="81BB3B"/>
              </a:buClr>
              <a:buNone/>
            </a:pPr>
            <a:r>
              <a:rPr lang="fr-FR" sz="1800" dirty="0">
                <a:solidFill>
                  <a:srgbClr val="7F7F7F"/>
                </a:solidFill>
              </a:rPr>
              <a:t>de pédalage et un capteur de puissance.</a:t>
            </a:r>
          </a:p>
          <a:p>
            <a:pPr lvl="0">
              <a:lnSpc>
                <a:spcPct val="120000"/>
              </a:lnSpc>
              <a:buClr>
                <a:srgbClr val="81BB3B"/>
              </a:buClr>
              <a:buFont typeface="Wingdings" charset="2"/>
              <a:buChar char="Ø"/>
            </a:pPr>
            <a:endParaRPr lang="fr-FR" sz="1800" dirty="0">
              <a:solidFill>
                <a:srgbClr val="7F7F7F"/>
              </a:solidFill>
            </a:endParaRPr>
          </a:p>
          <a:p>
            <a:pPr lvl="0">
              <a:lnSpc>
                <a:spcPct val="120000"/>
              </a:lnSpc>
              <a:buClr>
                <a:srgbClr val="81BB3B"/>
              </a:buClr>
              <a:buFont typeface="Wingdings" charset="2"/>
              <a:buChar char="Ø"/>
            </a:pPr>
            <a:r>
              <a:rPr lang="fr-FR" sz="1800" dirty="0">
                <a:solidFill>
                  <a:srgbClr val="7F7F7F"/>
                </a:solidFill>
              </a:rPr>
              <a:t>Ces deux capteurs, via le gestionnaire, </a:t>
            </a:r>
          </a:p>
          <a:p>
            <a:pPr marL="0" lvl="0" indent="0">
              <a:lnSpc>
                <a:spcPct val="120000"/>
              </a:lnSpc>
              <a:buClr>
                <a:srgbClr val="81BB3B"/>
              </a:buClr>
              <a:buNone/>
            </a:pPr>
            <a:r>
              <a:rPr lang="fr-FR" sz="1800" dirty="0">
                <a:solidFill>
                  <a:srgbClr val="7F7F7F"/>
                </a:solidFill>
              </a:rPr>
              <a:t>coupent l’assistance au-delà de 25km/h. </a:t>
            </a:r>
          </a:p>
          <a:p>
            <a:pPr lvl="0">
              <a:lnSpc>
                <a:spcPct val="120000"/>
              </a:lnSpc>
              <a:buClr>
                <a:srgbClr val="81BB3B"/>
              </a:buClr>
              <a:buFont typeface="Wingdings" charset="2"/>
              <a:buChar char="Ø"/>
            </a:pPr>
            <a:endParaRPr lang="fr-FR" sz="1800" dirty="0">
              <a:solidFill>
                <a:srgbClr val="7F7F7F"/>
              </a:solidFill>
            </a:endParaRPr>
          </a:p>
        </p:txBody>
      </p:sp>
      <p:pic>
        <p:nvPicPr>
          <p:cNvPr id="2" name="Image 1"/>
          <p:cNvPicPr>
            <a:picLocks noChangeAspect="1"/>
          </p:cNvPicPr>
          <p:nvPr/>
        </p:nvPicPr>
        <p:blipFill rotWithShape="1">
          <a:blip r:embed="rId3" cstate="screen">
            <a:extLst>
              <a:ext uri="{28A0092B-C50C-407E-A947-70E740481C1C}">
                <a14:useLocalDpi xmlns:a14="http://schemas.microsoft.com/office/drawing/2010/main"/>
              </a:ext>
            </a:extLst>
          </a:blip>
          <a:srcRect t="5136"/>
          <a:stretch/>
        </p:blipFill>
        <p:spPr>
          <a:xfrm>
            <a:off x="5793448" y="2040572"/>
            <a:ext cx="2961442" cy="3745822"/>
          </a:xfrm>
          <a:prstGeom prst="rect">
            <a:avLst/>
          </a:prstGeom>
        </p:spPr>
      </p:pic>
    </p:spTree>
    <p:extLst>
      <p:ext uri="{BB962C8B-B14F-4D97-AF65-F5344CB8AC3E}">
        <p14:creationId xmlns:p14="http://schemas.microsoft.com/office/powerpoint/2010/main" val="3384225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Shape 542"/>
          <p:cNvSpPr>
            <a:spLocks noGrp="1"/>
          </p:cNvSpPr>
          <p:nvPr>
            <p:ph type="body" sz="quarter" idx="1"/>
          </p:nvPr>
        </p:nvSpPr>
        <p:spPr>
          <a:prstGeom prst="rect">
            <a:avLst/>
          </a:prstGeom>
        </p:spPr>
        <p:txBody>
          <a:bodyPr/>
          <a:lstStyle/>
          <a:p>
            <a:pPr defTabSz="429768">
              <a:defRPr sz="939"/>
            </a:pPr>
            <a:endParaRPr/>
          </a:p>
        </p:txBody>
      </p:sp>
      <p:pic>
        <p:nvPicPr>
          <p:cNvPr id="543" name="image21.png"/>
          <p:cNvPicPr>
            <a:picLocks noChangeAspect="1"/>
          </p:cNvPicPr>
          <p:nvPr/>
        </p:nvPicPr>
        <p:blipFill>
          <a:blip r:embed="rId3">
            <a:extLst/>
          </a:blip>
          <a:stretch>
            <a:fillRect/>
          </a:stretch>
        </p:blipFill>
        <p:spPr>
          <a:xfrm>
            <a:off x="1084350" y="2858954"/>
            <a:ext cx="3110082" cy="3068798"/>
          </a:xfrm>
          <a:prstGeom prst="rect">
            <a:avLst/>
          </a:prstGeom>
          <a:ln w="12700">
            <a:miter lim="400000"/>
          </a:ln>
        </p:spPr>
      </p:pic>
      <p:sp>
        <p:nvSpPr>
          <p:cNvPr id="544" name="Shape 544"/>
          <p:cNvSpPr>
            <a:spLocks noGrp="1"/>
          </p:cNvSpPr>
          <p:nvPr>
            <p:ph type="body" idx="13"/>
          </p:nvPr>
        </p:nvSpPr>
        <p:spPr>
          <a:xfrm>
            <a:off x="505608" y="2022437"/>
            <a:ext cx="5728767" cy="836517"/>
          </a:xfrm>
          <a:prstGeom prst="rect">
            <a:avLst/>
          </a:prstGeom>
          <a:extLst>
            <a:ext uri="{C572A759-6A51-4108-AA02-DFA0A04FC94B}">
              <ma14:wrappingTextBoxFlag xmlns:ma14="http://schemas.microsoft.com/office/mac/drawingml/2011/main" xmlns="" val="1"/>
            </a:ext>
          </a:extLst>
        </p:spPr>
        <p:txBody>
          <a:bodyPr/>
          <a:lstStyle>
            <a:lvl1pPr>
              <a:buClr>
                <a:schemeClr val="accent5"/>
              </a:buClr>
              <a:buFont typeface="Wingdings"/>
              <a:buChar char="◆"/>
              <a:defRPr b="1">
                <a:solidFill>
                  <a:schemeClr val="accent5"/>
                </a:solidFill>
                <a:latin typeface="Verdana"/>
                <a:ea typeface="Verdana"/>
                <a:cs typeface="Verdana"/>
                <a:sym typeface="Verdana"/>
              </a:defRPr>
            </a:lvl1pPr>
          </a:lstStyle>
          <a:p>
            <a:r>
              <a:t>Les kits</a:t>
            </a:r>
          </a:p>
        </p:txBody>
      </p:sp>
      <p:pic>
        <p:nvPicPr>
          <p:cNvPr id="545" name="image22.png"/>
          <p:cNvPicPr>
            <a:picLocks noChangeAspect="1"/>
          </p:cNvPicPr>
          <p:nvPr/>
        </p:nvPicPr>
        <p:blipFill>
          <a:blip r:embed="rId4">
            <a:extLst/>
          </a:blip>
          <a:stretch>
            <a:fillRect/>
          </a:stretch>
        </p:blipFill>
        <p:spPr>
          <a:xfrm>
            <a:off x="5185793" y="2982222"/>
            <a:ext cx="2608473" cy="2418155"/>
          </a:xfrm>
          <a:prstGeom prst="rect">
            <a:avLst/>
          </a:prstGeom>
          <a:ln w="12700">
            <a:miter lim="400000"/>
          </a:ln>
        </p:spPr>
      </p:pic>
    </p:spTree>
    <p:extLst>
      <p:ext uri="{BB962C8B-B14F-4D97-AF65-F5344CB8AC3E}">
        <p14:creationId xmlns:p14="http://schemas.microsoft.com/office/powerpoint/2010/main" val="2750760157"/>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Shape 550"/>
          <p:cNvSpPr>
            <a:spLocks noGrp="1"/>
          </p:cNvSpPr>
          <p:nvPr>
            <p:ph type="body" idx="13"/>
          </p:nvPr>
        </p:nvSpPr>
        <p:spPr>
          <a:prstGeom prst="rect">
            <a:avLst/>
          </a:prstGeom>
          <a:extLst>
            <a:ext uri="{C572A759-6A51-4108-AA02-DFA0A04FC94B}">
              <ma14:wrappingTextBoxFlag xmlns:ma14="http://schemas.microsoft.com/office/mac/drawingml/2011/main" xmlns="" val="1"/>
            </a:ext>
          </a:extLst>
        </p:spPr>
        <p:txBody>
          <a:bodyPr/>
          <a:lstStyle>
            <a:lvl1pPr>
              <a:buClr>
                <a:schemeClr val="accent5"/>
              </a:buClr>
              <a:buFont typeface="Wingdings"/>
              <a:buChar char="◆"/>
              <a:defRPr b="1">
                <a:solidFill>
                  <a:schemeClr val="accent5"/>
                </a:solidFill>
                <a:latin typeface="Verdana"/>
                <a:ea typeface="Verdana"/>
                <a:cs typeface="Verdana"/>
                <a:sym typeface="Verdana"/>
              </a:defRPr>
            </a:lvl1pPr>
          </a:lstStyle>
          <a:p>
            <a:r>
              <a:t>Les kits</a:t>
            </a:r>
          </a:p>
        </p:txBody>
      </p:sp>
      <p:pic>
        <p:nvPicPr>
          <p:cNvPr id="551" name="image23.png"/>
          <p:cNvPicPr>
            <a:picLocks noChangeAspect="1"/>
          </p:cNvPicPr>
          <p:nvPr/>
        </p:nvPicPr>
        <p:blipFill>
          <a:blip r:embed="rId3">
            <a:extLst/>
          </a:blip>
          <a:stretch>
            <a:fillRect/>
          </a:stretch>
        </p:blipFill>
        <p:spPr>
          <a:xfrm>
            <a:off x="2639391" y="2588015"/>
            <a:ext cx="3609272" cy="3130033"/>
          </a:xfrm>
          <a:prstGeom prst="rect">
            <a:avLst/>
          </a:prstGeom>
          <a:ln w="12700">
            <a:miter lim="400000"/>
          </a:ln>
        </p:spPr>
      </p:pic>
    </p:spTree>
    <p:extLst>
      <p:ext uri="{BB962C8B-B14F-4D97-AF65-F5344CB8AC3E}">
        <p14:creationId xmlns:p14="http://schemas.microsoft.com/office/powerpoint/2010/main" val="708319381"/>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1"/>
          </p:nvPr>
        </p:nvSpPr>
        <p:spPr>
          <a:xfrm>
            <a:off x="-684799" y="2026885"/>
            <a:ext cx="8229600" cy="461687"/>
          </a:xfrm>
        </p:spPr>
        <p:txBody>
          <a:bodyPr/>
          <a:lstStyle/>
          <a:p>
            <a:pPr marL="0" indent="0" algn="ctr">
              <a:lnSpc>
                <a:spcPct val="120000"/>
              </a:lnSpc>
              <a:buNone/>
            </a:pPr>
            <a:r>
              <a:rPr lang="fr-FR" sz="2800" b="1" dirty="0"/>
              <a:t>Attention :</a:t>
            </a:r>
            <a:br>
              <a:rPr lang="fr-FR" sz="2800" b="1" dirty="0"/>
            </a:br>
            <a:endParaRPr lang="fr-FR" sz="2800" b="1" dirty="0"/>
          </a:p>
          <a:p>
            <a:pPr marL="0" indent="0" algn="ctr">
              <a:lnSpc>
                <a:spcPct val="80000"/>
              </a:lnSpc>
              <a:buNone/>
            </a:pPr>
            <a:endParaRPr lang="fr-FR" sz="1500" b="1" dirty="0"/>
          </a:p>
          <a:p>
            <a:pPr marL="0" indent="0" algn="ctr">
              <a:lnSpc>
                <a:spcPct val="200000"/>
              </a:lnSpc>
              <a:buNone/>
            </a:pPr>
            <a:r>
              <a:rPr lang="fr-FR" sz="2500" dirty="0">
                <a:solidFill>
                  <a:srgbClr val="7F7F7F"/>
                </a:solidFill>
              </a:rPr>
              <a:t>Les kits de débridage sont </a:t>
            </a:r>
          </a:p>
          <a:p>
            <a:pPr marL="0" indent="0" algn="ctr">
              <a:lnSpc>
                <a:spcPct val="200000"/>
              </a:lnSpc>
              <a:buNone/>
            </a:pPr>
            <a:r>
              <a:rPr lang="fr-FR" sz="2500" b="1" u="sng" dirty="0"/>
              <a:t>strictement interdits</a:t>
            </a:r>
            <a:r>
              <a:rPr lang="fr-FR" sz="2500" dirty="0"/>
              <a:t> !</a:t>
            </a:r>
          </a:p>
        </p:txBody>
      </p:sp>
      <p:sp>
        <p:nvSpPr>
          <p:cNvPr id="8" name="Rectangle 7"/>
          <p:cNvSpPr/>
          <p:nvPr/>
        </p:nvSpPr>
        <p:spPr>
          <a:xfrm>
            <a:off x="6853821" y="4996750"/>
            <a:ext cx="2178425" cy="1167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43846" y="2169557"/>
            <a:ext cx="1988452" cy="3248947"/>
          </a:xfrm>
          <a:prstGeom prst="rect">
            <a:avLst/>
          </a:prstGeom>
        </p:spPr>
      </p:pic>
    </p:spTree>
    <p:extLst>
      <p:ext uri="{BB962C8B-B14F-4D97-AF65-F5344CB8AC3E}">
        <p14:creationId xmlns:p14="http://schemas.microsoft.com/office/powerpoint/2010/main" val="2631011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359352" y="1976542"/>
            <a:ext cx="8616550" cy="1045785"/>
          </a:xfrm>
        </p:spPr>
        <p:txBody>
          <a:bodyPr/>
          <a:lstStyle/>
          <a:p>
            <a:r>
              <a:rPr lang="fr-FR" sz="1800" b="1" dirty="0"/>
              <a:t>Assurance</a:t>
            </a:r>
          </a:p>
          <a:p>
            <a:endParaRPr lang="fr-FR" sz="1800" b="1" dirty="0">
              <a:solidFill>
                <a:srgbClr val="7F7F7F"/>
              </a:solidFill>
            </a:endParaRPr>
          </a:p>
          <a:p>
            <a:pPr marL="0" indent="0">
              <a:buNone/>
            </a:pPr>
            <a:endParaRPr lang="fr-FR" sz="1000" b="1" dirty="0">
              <a:solidFill>
                <a:srgbClr val="7F7F7F"/>
              </a:solidFill>
            </a:endParaRPr>
          </a:p>
          <a:p>
            <a:pPr lvl="0" algn="just">
              <a:lnSpc>
                <a:spcPct val="120000"/>
              </a:lnSpc>
              <a:buClr>
                <a:srgbClr val="81BB3B"/>
              </a:buClr>
              <a:buFont typeface="Wingdings" charset="2"/>
              <a:buChar char="Ø"/>
            </a:pPr>
            <a:r>
              <a:rPr lang="fr-FR" sz="1800" dirty="0">
                <a:solidFill>
                  <a:srgbClr val="7F7F7F"/>
                </a:solidFill>
              </a:rPr>
              <a:t>L’assureur fédéral se réserve le droit de faire expertiser le véhicule en cas d’accident et ne couvrira pas l’assuré en cas de vélo non conforme.</a:t>
            </a:r>
          </a:p>
          <a:p>
            <a:pPr lvl="0" algn="just">
              <a:lnSpc>
                <a:spcPct val="120000"/>
              </a:lnSpc>
              <a:buClr>
                <a:srgbClr val="81BB3B"/>
              </a:buClr>
              <a:buFont typeface="Wingdings" charset="2"/>
              <a:buChar char="Ø"/>
            </a:pPr>
            <a:endParaRPr lang="fr-FR" sz="1800" dirty="0">
              <a:solidFill>
                <a:srgbClr val="7F7F7F"/>
              </a:solidFill>
            </a:endParaRPr>
          </a:p>
          <a:p>
            <a:pPr lvl="0" algn="just">
              <a:lnSpc>
                <a:spcPct val="120000"/>
              </a:lnSpc>
              <a:buClr>
                <a:srgbClr val="81BB3B"/>
              </a:buClr>
              <a:buFont typeface="Wingdings" charset="2"/>
              <a:buChar char="Ø"/>
            </a:pPr>
            <a:r>
              <a:rPr lang="fr-FR" sz="1800" dirty="0">
                <a:solidFill>
                  <a:srgbClr val="7F7F7F"/>
                </a:solidFill>
              </a:rPr>
              <a:t>L’assureur fédéral prend en compte le vélo à assistance électrique utilisé selon les modalités définies par la FFCT. Pour les licenciés qui ne seraient pas assurés par l’assureur fédéral, il leur faudra vérifier que leur propre assureur garantit l’utilisation du VAE.</a:t>
            </a:r>
          </a:p>
          <a:p>
            <a:pPr lvl="0" algn="just">
              <a:lnSpc>
                <a:spcPct val="120000"/>
              </a:lnSpc>
              <a:buClr>
                <a:srgbClr val="81BB3B"/>
              </a:buClr>
              <a:buFont typeface="Wingdings" charset="2"/>
              <a:buChar char="Ø"/>
            </a:pPr>
            <a:endParaRPr lang="fr-FR" sz="1800" dirty="0">
              <a:solidFill>
                <a:srgbClr val="7F7F7F"/>
              </a:solidFill>
            </a:endParaRPr>
          </a:p>
          <a:p>
            <a:pPr lvl="0">
              <a:lnSpc>
                <a:spcPct val="120000"/>
              </a:lnSpc>
              <a:buClr>
                <a:srgbClr val="81BB3B"/>
              </a:buClr>
              <a:buFont typeface="Wingdings" charset="2"/>
              <a:buChar char="Ø"/>
            </a:pPr>
            <a:endParaRPr lang="fr-FR" sz="1800" dirty="0">
              <a:solidFill>
                <a:srgbClr val="7F7F7F"/>
              </a:solidFill>
            </a:endParaRPr>
          </a:p>
        </p:txBody>
      </p:sp>
    </p:spTree>
    <p:extLst>
      <p:ext uri="{BB962C8B-B14F-4D97-AF65-F5344CB8AC3E}">
        <p14:creationId xmlns:p14="http://schemas.microsoft.com/office/powerpoint/2010/main" val="4280337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Shape 395"/>
          <p:cNvSpPr>
            <a:spLocks noGrp="1"/>
          </p:cNvSpPr>
          <p:nvPr>
            <p:ph type="body" sz="quarter" idx="1"/>
          </p:nvPr>
        </p:nvSpPr>
        <p:spPr>
          <a:prstGeom prst="rect">
            <a:avLst/>
          </a:prstGeom>
        </p:spPr>
        <p:txBody>
          <a:bodyPr/>
          <a:lstStyle/>
          <a:p>
            <a:pPr defTabSz="429768">
              <a:defRPr sz="939"/>
            </a:pPr>
            <a:endParaRPr/>
          </a:p>
        </p:txBody>
      </p:sp>
      <p:sp>
        <p:nvSpPr>
          <p:cNvPr id="396" name="Shape 396"/>
          <p:cNvSpPr>
            <a:spLocks noGrp="1"/>
          </p:cNvSpPr>
          <p:nvPr>
            <p:ph type="body" idx="13"/>
          </p:nvPr>
        </p:nvSpPr>
        <p:spPr>
          <a:prstGeom prst="rect">
            <a:avLst/>
          </a:prstGeom>
          <a:extLst>
            <a:ext uri="{C572A759-6A51-4108-AA02-DFA0A04FC94B}">
              <ma14:wrappingTextBoxFlag xmlns:ma14="http://schemas.microsoft.com/office/mac/drawingml/2011/main" xmlns="" val="1"/>
            </a:ext>
          </a:extLst>
        </p:spPr>
        <p:txBody>
          <a:bodyPr/>
          <a:lstStyle>
            <a:lvl1pPr>
              <a:buClr>
                <a:schemeClr val="accent5"/>
              </a:buClr>
              <a:buFont typeface="Wingdings"/>
              <a:buChar char="◆"/>
              <a:defRPr sz="2000">
                <a:solidFill>
                  <a:schemeClr val="accent5"/>
                </a:solidFill>
                <a:latin typeface="Verdana"/>
                <a:ea typeface="Verdana"/>
                <a:cs typeface="Verdana"/>
                <a:sym typeface="Verdana"/>
              </a:defRPr>
            </a:lvl1pPr>
          </a:lstStyle>
          <a:p>
            <a:r>
              <a:t>Historique</a:t>
            </a:r>
          </a:p>
        </p:txBody>
      </p:sp>
      <p:pic>
        <p:nvPicPr>
          <p:cNvPr id="397" name="image8.png"/>
          <p:cNvPicPr>
            <a:picLocks noChangeAspect="1"/>
          </p:cNvPicPr>
          <p:nvPr/>
        </p:nvPicPr>
        <p:blipFill>
          <a:blip r:embed="rId3">
            <a:extLst/>
          </a:blip>
          <a:stretch>
            <a:fillRect/>
          </a:stretch>
        </p:blipFill>
        <p:spPr>
          <a:xfrm>
            <a:off x="2639391" y="2868536"/>
            <a:ext cx="3603867" cy="2834663"/>
          </a:xfrm>
          <a:prstGeom prst="rect">
            <a:avLst/>
          </a:prstGeom>
          <a:ln w="12700">
            <a:miter lim="400000"/>
          </a:ln>
        </p:spPr>
      </p:pic>
    </p:spTree>
    <p:extLst>
      <p:ext uri="{BB962C8B-B14F-4D97-AF65-F5344CB8AC3E}">
        <p14:creationId xmlns:p14="http://schemas.microsoft.com/office/powerpoint/2010/main" val="3433493624"/>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359352" y="1731086"/>
            <a:ext cx="8616550" cy="1045785"/>
          </a:xfrm>
        </p:spPr>
        <p:txBody>
          <a:bodyPr/>
          <a:lstStyle/>
          <a:p>
            <a:r>
              <a:rPr lang="fr-FR" sz="1800" b="1" dirty="0"/>
              <a:t>CHARTE D’USAGE DU PRATIQUANT VAE</a:t>
            </a:r>
          </a:p>
          <a:p>
            <a:pPr marL="0" indent="0">
              <a:buNone/>
            </a:pPr>
            <a:endParaRPr lang="fr-FR" sz="1000" b="1" dirty="0">
              <a:solidFill>
                <a:srgbClr val="7F7F7F"/>
              </a:solidFill>
            </a:endParaRPr>
          </a:p>
          <a:p>
            <a:pPr marL="0" indent="0">
              <a:buNone/>
            </a:pPr>
            <a:endParaRPr lang="fr-FR" sz="1000" b="1" dirty="0">
              <a:solidFill>
                <a:srgbClr val="7F7F7F"/>
              </a:solidFill>
            </a:endParaRPr>
          </a:p>
          <a:p>
            <a:pPr marL="0" indent="0">
              <a:buNone/>
            </a:pPr>
            <a:endParaRPr lang="fr-FR" sz="1000" b="1" dirty="0">
              <a:solidFill>
                <a:srgbClr val="7F7F7F"/>
              </a:solidFill>
            </a:endParaRPr>
          </a:p>
          <a:p>
            <a:pPr marL="0" lvl="0" indent="0" algn="just">
              <a:lnSpc>
                <a:spcPct val="120000"/>
              </a:lnSpc>
              <a:buClr>
                <a:srgbClr val="81BB3B"/>
              </a:buClr>
              <a:buNone/>
            </a:pPr>
            <a:r>
              <a:rPr lang="fr-FR" sz="1800" b="1" dirty="0">
                <a:solidFill>
                  <a:srgbClr val="7F7F7F"/>
                </a:solidFill>
              </a:rPr>
              <a:t>Rappels :</a:t>
            </a:r>
            <a:br>
              <a:rPr lang="fr-FR" sz="1800" b="1" dirty="0">
                <a:solidFill>
                  <a:srgbClr val="7F7F7F"/>
                </a:solidFill>
              </a:rPr>
            </a:br>
            <a:endParaRPr lang="fr-FR" sz="1800" b="1" dirty="0">
              <a:solidFill>
                <a:srgbClr val="7F7F7F"/>
              </a:solidFill>
            </a:endParaRPr>
          </a:p>
          <a:p>
            <a:pPr lvl="0" algn="just">
              <a:lnSpc>
                <a:spcPct val="120000"/>
              </a:lnSpc>
              <a:buClr>
                <a:srgbClr val="81BB3B"/>
              </a:buClr>
              <a:buFont typeface="Wingdings" charset="2"/>
              <a:buChar char="Ø"/>
            </a:pPr>
            <a:r>
              <a:rPr lang="fr-FR" sz="1800" dirty="0">
                <a:solidFill>
                  <a:srgbClr val="7F7F7F"/>
                </a:solidFill>
              </a:rPr>
              <a:t>Le cyclotourisme est une activité sportive de loisir et de plein air, touristique et culturelle, excluant la compétition, et pratiquée sans but lucratif.</a:t>
            </a:r>
          </a:p>
          <a:p>
            <a:pPr lvl="0" algn="just">
              <a:lnSpc>
                <a:spcPct val="120000"/>
              </a:lnSpc>
              <a:buClr>
                <a:srgbClr val="81BB3B"/>
              </a:buClr>
              <a:buFont typeface="Wingdings" charset="2"/>
              <a:buChar char="Ø"/>
            </a:pPr>
            <a:endParaRPr lang="fr-FR" sz="1800" dirty="0">
              <a:solidFill>
                <a:srgbClr val="7F7F7F"/>
              </a:solidFill>
            </a:endParaRPr>
          </a:p>
          <a:p>
            <a:pPr lvl="0">
              <a:lnSpc>
                <a:spcPct val="120000"/>
              </a:lnSpc>
              <a:buClr>
                <a:srgbClr val="81BB3B"/>
              </a:buClr>
              <a:buFont typeface="Wingdings" charset="2"/>
              <a:buChar char="Ø"/>
            </a:pPr>
            <a:endParaRPr lang="fr-FR" sz="1800" dirty="0">
              <a:solidFill>
                <a:srgbClr val="7F7F7F"/>
              </a:solidFill>
            </a:endParaRPr>
          </a:p>
        </p:txBody>
      </p:sp>
    </p:spTree>
    <p:extLst>
      <p:ext uri="{BB962C8B-B14F-4D97-AF65-F5344CB8AC3E}">
        <p14:creationId xmlns:p14="http://schemas.microsoft.com/office/powerpoint/2010/main" val="2652766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327333" y="1731086"/>
            <a:ext cx="8616550" cy="1045785"/>
          </a:xfrm>
        </p:spPr>
        <p:txBody>
          <a:bodyPr/>
          <a:lstStyle/>
          <a:p>
            <a:r>
              <a:rPr lang="fr-FR" sz="1800" b="1" dirty="0"/>
              <a:t>CHARTE D’USAGE DU PRATIQUANT VAE</a:t>
            </a:r>
          </a:p>
          <a:p>
            <a:pPr marL="0" indent="0">
              <a:buNone/>
            </a:pPr>
            <a:br>
              <a:rPr lang="fr-FR" sz="1000" b="1" dirty="0">
                <a:solidFill>
                  <a:srgbClr val="7F7F7F"/>
                </a:solidFill>
              </a:rPr>
            </a:br>
            <a:endParaRPr lang="fr-FR" sz="1000" b="1" dirty="0">
              <a:solidFill>
                <a:srgbClr val="7F7F7F"/>
              </a:solidFill>
            </a:endParaRPr>
          </a:p>
          <a:p>
            <a:pPr marL="0" lvl="0" indent="0" algn="just">
              <a:lnSpc>
                <a:spcPct val="120000"/>
              </a:lnSpc>
              <a:buClr>
                <a:srgbClr val="81BB3B"/>
              </a:buClr>
              <a:buNone/>
            </a:pPr>
            <a:r>
              <a:rPr lang="fr-FR" sz="1800" b="1" dirty="0">
                <a:solidFill>
                  <a:srgbClr val="7F7F7F"/>
                </a:solidFill>
              </a:rPr>
              <a:t>Rappels</a:t>
            </a:r>
            <a:br>
              <a:rPr lang="fr-FR" sz="1800" b="1" dirty="0">
                <a:solidFill>
                  <a:srgbClr val="7F7F7F"/>
                </a:solidFill>
              </a:rPr>
            </a:br>
            <a:endParaRPr lang="fr-FR" sz="1000" b="1" dirty="0">
              <a:solidFill>
                <a:srgbClr val="7F7F7F"/>
              </a:solidFill>
            </a:endParaRPr>
          </a:p>
          <a:p>
            <a:pPr lvl="0" algn="just">
              <a:lnSpc>
                <a:spcPct val="120000"/>
              </a:lnSpc>
              <a:buClr>
                <a:srgbClr val="81BB3B"/>
              </a:buClr>
              <a:buFont typeface="Wingdings" charset="2"/>
              <a:buChar char="Ø"/>
            </a:pPr>
            <a:r>
              <a:rPr lang="fr-FR" sz="1800" dirty="0">
                <a:solidFill>
                  <a:srgbClr val="7F7F7F"/>
                </a:solidFill>
              </a:rPr>
              <a:t>L’usage du VAE est autorisé pendant les sorties individuelles, les sorties du club et l’ensemble des manifestations de cyclotourisme organisées par le FFCT, ses clubs et ses structures, </a:t>
            </a:r>
            <a:br>
              <a:rPr lang="fr-FR" sz="1800" dirty="0">
                <a:solidFill>
                  <a:srgbClr val="7F7F7F"/>
                </a:solidFill>
              </a:rPr>
            </a:br>
            <a:r>
              <a:rPr lang="fr-FR" sz="1800" b="1" u="sng" dirty="0">
                <a:solidFill>
                  <a:srgbClr val="7F7F7F"/>
                </a:solidFill>
              </a:rPr>
              <a:t>à l’exception des manifestations suivantes</a:t>
            </a:r>
            <a:r>
              <a:rPr lang="fr-FR" sz="1800" dirty="0">
                <a:solidFill>
                  <a:srgbClr val="7F7F7F"/>
                </a:solidFill>
              </a:rPr>
              <a:t> :</a:t>
            </a:r>
          </a:p>
          <a:p>
            <a:pPr marL="0" lvl="0" indent="0" algn="just">
              <a:lnSpc>
                <a:spcPct val="130000"/>
              </a:lnSpc>
              <a:buClr>
                <a:srgbClr val="81BB3B"/>
              </a:buClr>
              <a:buNone/>
            </a:pPr>
            <a:r>
              <a:rPr lang="fr-FR" sz="1800" dirty="0">
                <a:solidFill>
                  <a:srgbClr val="7F7F7F"/>
                </a:solidFill>
              </a:rPr>
              <a:t>	- les </a:t>
            </a:r>
            <a:r>
              <a:rPr lang="fr-FR" sz="1800" b="1" dirty="0">
                <a:solidFill>
                  <a:srgbClr val="7F7F7F"/>
                </a:solidFill>
              </a:rPr>
              <a:t>Brevets de longue distance </a:t>
            </a:r>
            <a:r>
              <a:rPr lang="fr-FR" sz="1600" dirty="0">
                <a:solidFill>
                  <a:srgbClr val="7F7F7F"/>
                </a:solidFill>
              </a:rPr>
              <a:t>(Diagonale, Brevet randonneur, Cyclo-montagnardes, Brevet de longue distance, </a:t>
            </a:r>
            <a:r>
              <a:rPr lang="fr-FR" sz="1600" dirty="0" err="1">
                <a:solidFill>
                  <a:srgbClr val="7F7F7F"/>
                </a:solidFill>
              </a:rPr>
              <a:t>Audax</a:t>
            </a:r>
            <a:r>
              <a:rPr lang="fr-FR" sz="1600" dirty="0">
                <a:solidFill>
                  <a:srgbClr val="7F7F7F"/>
                </a:solidFill>
              </a:rPr>
              <a:t>, Flèches)</a:t>
            </a:r>
            <a:r>
              <a:rPr lang="fr-FR" sz="1800" dirty="0">
                <a:solidFill>
                  <a:srgbClr val="7F7F7F"/>
                </a:solidFill>
              </a:rPr>
              <a:t>,</a:t>
            </a:r>
          </a:p>
          <a:p>
            <a:pPr marL="0" lvl="0" indent="0" algn="just">
              <a:lnSpc>
                <a:spcPct val="120000"/>
              </a:lnSpc>
              <a:buClr>
                <a:srgbClr val="81BB3B"/>
              </a:buClr>
              <a:buNone/>
            </a:pPr>
            <a:r>
              <a:rPr lang="fr-FR" sz="1800" dirty="0">
                <a:solidFill>
                  <a:srgbClr val="7F7F7F"/>
                </a:solidFill>
              </a:rPr>
              <a:t>	- les </a:t>
            </a:r>
            <a:r>
              <a:rPr lang="fr-FR" sz="1800" b="1" dirty="0" err="1">
                <a:solidFill>
                  <a:srgbClr val="7F7F7F"/>
                </a:solidFill>
              </a:rPr>
              <a:t>Cyclomontagnardes</a:t>
            </a:r>
            <a:r>
              <a:rPr lang="fr-FR" sz="1800" dirty="0">
                <a:solidFill>
                  <a:srgbClr val="7F7F7F"/>
                </a:solidFill>
              </a:rPr>
              <a:t>,</a:t>
            </a:r>
          </a:p>
          <a:p>
            <a:pPr marL="0" lvl="0" indent="0" algn="just">
              <a:lnSpc>
                <a:spcPct val="120000"/>
              </a:lnSpc>
              <a:buClr>
                <a:srgbClr val="81BB3B"/>
              </a:buClr>
              <a:buNone/>
            </a:pPr>
            <a:r>
              <a:rPr lang="fr-FR" sz="1800" dirty="0">
                <a:solidFill>
                  <a:srgbClr val="7F7F7F"/>
                </a:solidFill>
              </a:rPr>
              <a:t>	- les organisations spéciales </a:t>
            </a:r>
            <a:r>
              <a:rPr lang="fr-FR" sz="1800" b="1" dirty="0">
                <a:solidFill>
                  <a:srgbClr val="7F7F7F"/>
                </a:solidFill>
              </a:rPr>
              <a:t>Jeunes</a:t>
            </a:r>
            <a:r>
              <a:rPr lang="fr-FR" sz="1800" dirty="0">
                <a:solidFill>
                  <a:srgbClr val="7F7F7F"/>
                </a:solidFill>
              </a:rPr>
              <a:t> et </a:t>
            </a:r>
            <a:r>
              <a:rPr lang="fr-FR" sz="1800" b="1" dirty="0">
                <a:solidFill>
                  <a:srgbClr val="7F7F7F"/>
                </a:solidFill>
              </a:rPr>
              <a:t>Écoles de cyclotourisme </a:t>
            </a:r>
            <a:br>
              <a:rPr lang="fr-FR" sz="1800" dirty="0">
                <a:solidFill>
                  <a:srgbClr val="7F7F7F"/>
                </a:solidFill>
              </a:rPr>
            </a:br>
            <a:r>
              <a:rPr lang="fr-FR" sz="1800" dirty="0">
                <a:solidFill>
                  <a:srgbClr val="7F7F7F"/>
                </a:solidFill>
              </a:rPr>
              <a:t>	</a:t>
            </a:r>
            <a:r>
              <a:rPr lang="fr-FR" sz="1600" dirty="0">
                <a:solidFill>
                  <a:srgbClr val="7F7F7F"/>
                </a:solidFill>
              </a:rPr>
              <a:t>(Critérium, BER, Aiglon </a:t>
            </a:r>
            <a:r>
              <a:rPr lang="fr-FR" sz="1600" dirty="0" err="1">
                <a:solidFill>
                  <a:srgbClr val="7F7F7F"/>
                </a:solidFill>
              </a:rPr>
              <a:t>Audax</a:t>
            </a:r>
            <a:r>
              <a:rPr lang="fr-FR" sz="1600" dirty="0">
                <a:solidFill>
                  <a:srgbClr val="7F7F7F"/>
                </a:solidFill>
              </a:rPr>
              <a:t>, etc.).</a:t>
            </a:r>
          </a:p>
          <a:p>
            <a:pPr lvl="0" algn="just">
              <a:lnSpc>
                <a:spcPct val="120000"/>
              </a:lnSpc>
              <a:buClr>
                <a:srgbClr val="81BB3B"/>
              </a:buClr>
              <a:buFont typeface="Wingdings" charset="2"/>
              <a:buChar char="Ø"/>
            </a:pPr>
            <a:endParaRPr lang="fr-FR" sz="1800" dirty="0">
              <a:solidFill>
                <a:srgbClr val="7F7F7F"/>
              </a:solidFill>
            </a:endParaRPr>
          </a:p>
          <a:p>
            <a:pPr lvl="0">
              <a:lnSpc>
                <a:spcPct val="120000"/>
              </a:lnSpc>
              <a:buClr>
                <a:srgbClr val="81BB3B"/>
              </a:buClr>
              <a:buFont typeface="Wingdings" charset="2"/>
              <a:buChar char="Ø"/>
            </a:pPr>
            <a:endParaRPr lang="fr-FR" sz="1800" dirty="0">
              <a:solidFill>
                <a:srgbClr val="7F7F7F"/>
              </a:solidFill>
            </a:endParaRPr>
          </a:p>
        </p:txBody>
      </p:sp>
    </p:spTree>
    <p:extLst>
      <p:ext uri="{BB962C8B-B14F-4D97-AF65-F5344CB8AC3E}">
        <p14:creationId xmlns:p14="http://schemas.microsoft.com/office/powerpoint/2010/main" val="703988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316660" y="1741758"/>
            <a:ext cx="8616550" cy="1045785"/>
          </a:xfrm>
        </p:spPr>
        <p:txBody>
          <a:bodyPr/>
          <a:lstStyle/>
          <a:p>
            <a:r>
              <a:rPr lang="fr-FR" sz="1800" b="1" dirty="0"/>
              <a:t>CHARTE D’USAGE DU PRATIQUANT VAE</a:t>
            </a:r>
          </a:p>
          <a:p>
            <a:pPr marL="0" indent="0">
              <a:lnSpc>
                <a:spcPct val="50000"/>
              </a:lnSpc>
              <a:buNone/>
            </a:pPr>
            <a:br>
              <a:rPr lang="fr-FR" sz="1000" b="1" dirty="0">
                <a:solidFill>
                  <a:srgbClr val="7F7F7F"/>
                </a:solidFill>
              </a:rPr>
            </a:br>
            <a:endParaRPr lang="fr-FR" sz="1000" b="1" dirty="0">
              <a:solidFill>
                <a:srgbClr val="7F7F7F"/>
              </a:solidFill>
            </a:endParaRPr>
          </a:p>
          <a:p>
            <a:pPr marL="0" lvl="0" indent="0" algn="just">
              <a:lnSpc>
                <a:spcPct val="120000"/>
              </a:lnSpc>
              <a:buClr>
                <a:srgbClr val="81BB3B"/>
              </a:buClr>
              <a:buNone/>
            </a:pPr>
            <a:r>
              <a:rPr lang="fr-FR" sz="1800" b="1" dirty="0">
                <a:solidFill>
                  <a:srgbClr val="7F7F7F"/>
                </a:solidFill>
              </a:rPr>
              <a:t>Rappels</a:t>
            </a:r>
            <a:br>
              <a:rPr lang="fr-FR" sz="1800" b="1" dirty="0">
                <a:solidFill>
                  <a:srgbClr val="7F7F7F"/>
                </a:solidFill>
              </a:rPr>
            </a:br>
            <a:endParaRPr lang="fr-FR" sz="1000" b="1" dirty="0">
              <a:solidFill>
                <a:srgbClr val="7F7F7F"/>
              </a:solidFill>
            </a:endParaRPr>
          </a:p>
          <a:p>
            <a:pPr lvl="0" algn="just">
              <a:lnSpc>
                <a:spcPct val="120000"/>
              </a:lnSpc>
              <a:buClr>
                <a:srgbClr val="81BB3B"/>
              </a:buClr>
              <a:buFont typeface="Wingdings" charset="2"/>
              <a:buChar char="Ø"/>
            </a:pPr>
            <a:r>
              <a:rPr lang="fr-FR" sz="1800" dirty="0">
                <a:solidFill>
                  <a:srgbClr val="7F7F7F"/>
                </a:solidFill>
              </a:rPr>
              <a:t>La pratique du VAE c’est aussi une possibilité pour accueillir les personnes ayant des problèmes de santé ou physiques, et pouvoir ainsi leur permettre de prolonger ou d’intégrer la pratique du cyclotourisme.</a:t>
            </a:r>
            <a:br>
              <a:rPr lang="fr-FR" sz="1800" dirty="0">
                <a:solidFill>
                  <a:srgbClr val="7F7F7F"/>
                </a:solidFill>
              </a:rPr>
            </a:br>
            <a:endParaRPr lang="fr-FR" sz="1000" dirty="0">
              <a:solidFill>
                <a:srgbClr val="7F7F7F"/>
              </a:solidFill>
            </a:endParaRPr>
          </a:p>
          <a:p>
            <a:pPr lvl="0" algn="just">
              <a:lnSpc>
                <a:spcPct val="120000"/>
              </a:lnSpc>
              <a:buClr>
                <a:srgbClr val="81BB3B"/>
              </a:buClr>
              <a:buFont typeface="Wingdings" charset="2"/>
              <a:buChar char="Ø"/>
            </a:pPr>
            <a:r>
              <a:rPr lang="fr-FR" sz="1800" b="1" dirty="0">
                <a:solidFill>
                  <a:srgbClr val="7F7F7F"/>
                </a:solidFill>
              </a:rPr>
              <a:t>Le licencié pratiquant le VAE, s’engage à </a:t>
            </a:r>
            <a:r>
              <a:rPr lang="fr-FR" sz="1800" dirty="0">
                <a:solidFill>
                  <a:srgbClr val="7F7F7F"/>
                </a:solidFill>
              </a:rPr>
              <a:t>:</a:t>
            </a:r>
          </a:p>
          <a:p>
            <a:pPr marL="0" lvl="0" indent="0" algn="just">
              <a:lnSpc>
                <a:spcPct val="120000"/>
              </a:lnSpc>
              <a:buClr>
                <a:srgbClr val="81BB3B"/>
              </a:buClr>
              <a:buNone/>
            </a:pPr>
            <a:r>
              <a:rPr lang="fr-FR" sz="1600" dirty="0">
                <a:solidFill>
                  <a:srgbClr val="7F7F7F"/>
                </a:solidFill>
              </a:rPr>
              <a:t>	</a:t>
            </a:r>
            <a:r>
              <a:rPr lang="fr-FR" sz="1600" b="1" dirty="0">
                <a:solidFill>
                  <a:srgbClr val="7F7F7F"/>
                </a:solidFill>
              </a:rPr>
              <a:t>-</a:t>
            </a:r>
            <a:r>
              <a:rPr lang="fr-FR" sz="1600" dirty="0">
                <a:solidFill>
                  <a:srgbClr val="7F7F7F"/>
                </a:solidFill>
              </a:rPr>
              <a:t> respecter les principes fondamentaux du cyclotourisme,</a:t>
            </a:r>
          </a:p>
          <a:p>
            <a:pPr marL="0" lvl="0" indent="0" algn="just">
              <a:lnSpc>
                <a:spcPct val="120000"/>
              </a:lnSpc>
              <a:buClr>
                <a:srgbClr val="81BB3B"/>
              </a:buClr>
              <a:buNone/>
            </a:pPr>
            <a:r>
              <a:rPr lang="fr-FR" sz="1600" dirty="0">
                <a:solidFill>
                  <a:srgbClr val="7F7F7F"/>
                </a:solidFill>
              </a:rPr>
              <a:t>	</a:t>
            </a:r>
            <a:r>
              <a:rPr lang="fr-FR" sz="1600" b="1" dirty="0">
                <a:solidFill>
                  <a:srgbClr val="7F7F7F"/>
                </a:solidFill>
              </a:rPr>
              <a:t>-</a:t>
            </a:r>
            <a:r>
              <a:rPr lang="fr-FR" sz="1600" dirty="0">
                <a:solidFill>
                  <a:srgbClr val="7F7F7F"/>
                </a:solidFill>
              </a:rPr>
              <a:t> ne pas modifier son vélo à assistance électrique afin que celui-ci conserve 	  	   son fonctionnement d’assistance et sa vitesse limitée à 25 km/h,</a:t>
            </a:r>
          </a:p>
          <a:p>
            <a:pPr marL="0" lvl="0" indent="0" algn="just">
              <a:lnSpc>
                <a:spcPct val="120000"/>
              </a:lnSpc>
              <a:buClr>
                <a:srgbClr val="81BB3B"/>
              </a:buClr>
              <a:buNone/>
            </a:pPr>
            <a:r>
              <a:rPr lang="fr-FR" sz="1600" dirty="0">
                <a:solidFill>
                  <a:srgbClr val="7F7F7F"/>
                </a:solidFill>
              </a:rPr>
              <a:t>	</a:t>
            </a:r>
            <a:r>
              <a:rPr lang="fr-FR" sz="1600" b="1" dirty="0">
                <a:solidFill>
                  <a:srgbClr val="7F7F7F"/>
                </a:solidFill>
              </a:rPr>
              <a:t>-</a:t>
            </a:r>
            <a:r>
              <a:rPr lang="fr-FR" sz="1600" dirty="0">
                <a:solidFill>
                  <a:srgbClr val="7F7F7F"/>
                </a:solidFill>
              </a:rPr>
              <a:t> respecter la vitesse des groupes fréquentés, à ne pas se tenir en tête du 	       	   groupe et ne pas lui servir d’entraineur.</a:t>
            </a:r>
          </a:p>
          <a:p>
            <a:pPr lvl="0" algn="just">
              <a:lnSpc>
                <a:spcPct val="120000"/>
              </a:lnSpc>
              <a:buClr>
                <a:srgbClr val="81BB3B"/>
              </a:buClr>
              <a:buFont typeface="Wingdings" charset="2"/>
              <a:buChar char="Ø"/>
            </a:pPr>
            <a:endParaRPr lang="fr-FR" sz="1800" dirty="0">
              <a:solidFill>
                <a:srgbClr val="7F7F7F"/>
              </a:solidFill>
            </a:endParaRPr>
          </a:p>
          <a:p>
            <a:pPr lvl="0">
              <a:lnSpc>
                <a:spcPct val="120000"/>
              </a:lnSpc>
              <a:buClr>
                <a:srgbClr val="81BB3B"/>
              </a:buClr>
              <a:buFont typeface="Wingdings" charset="2"/>
              <a:buChar char="Ø"/>
            </a:pPr>
            <a:endParaRPr lang="fr-FR" sz="1800" dirty="0">
              <a:solidFill>
                <a:srgbClr val="7F7F7F"/>
              </a:solidFill>
            </a:endParaRPr>
          </a:p>
        </p:txBody>
      </p:sp>
    </p:spTree>
    <p:extLst>
      <p:ext uri="{BB962C8B-B14F-4D97-AF65-F5344CB8AC3E}">
        <p14:creationId xmlns:p14="http://schemas.microsoft.com/office/powerpoint/2010/main" val="2560792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19357"/>
            <a:ext cx="6542483" cy="51224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4"/>
          <p:cNvSpPr/>
          <p:nvPr/>
        </p:nvSpPr>
        <p:spPr>
          <a:xfrm>
            <a:off x="0" y="6377071"/>
            <a:ext cx="6542483" cy="3521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F1CFE5D3-721D-432A-AE07-09CE8329B2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24"/>
          <a:stretch/>
        </p:blipFill>
        <p:spPr>
          <a:xfrm>
            <a:off x="215983" y="1509037"/>
            <a:ext cx="4463627" cy="5220152"/>
          </a:xfrm>
          <a:prstGeom prst="rect">
            <a:avLst/>
          </a:prstGeom>
          <a:ln w="3175" cmpd="sng">
            <a:solidFill>
              <a:schemeClr val="tx1">
                <a:lumMod val="50000"/>
                <a:lumOff val="50000"/>
              </a:schemeClr>
            </a:solidFill>
          </a:ln>
        </p:spPr>
      </p:pic>
      <p:sp>
        <p:nvSpPr>
          <p:cNvPr id="7" name="Rectangle 6"/>
          <p:cNvSpPr/>
          <p:nvPr/>
        </p:nvSpPr>
        <p:spPr>
          <a:xfrm>
            <a:off x="4724174" y="2881492"/>
            <a:ext cx="4430967" cy="2103140"/>
          </a:xfrm>
          <a:prstGeom prst="rect">
            <a:avLst/>
          </a:prstGeom>
        </p:spPr>
        <p:txBody>
          <a:bodyPr wrap="square">
            <a:spAutoFit/>
          </a:bodyPr>
          <a:lstStyle/>
          <a:p>
            <a:pPr marL="342900" lvl="0" indent="-342900" algn="ctr">
              <a:lnSpc>
                <a:spcPct val="120000"/>
              </a:lnSpc>
              <a:spcBef>
                <a:spcPct val="20000"/>
              </a:spcBef>
              <a:buClr>
                <a:srgbClr val="4BACC6"/>
              </a:buClr>
              <a:buFont typeface="Wingdings" charset="2"/>
              <a:buChar char="u"/>
            </a:pPr>
            <a:r>
              <a:rPr lang="fr-FR" sz="1600" b="1" dirty="0">
                <a:solidFill>
                  <a:srgbClr val="4BACC6"/>
                </a:solidFill>
                <a:latin typeface="Verdana"/>
                <a:cs typeface="Verdana"/>
              </a:rPr>
              <a:t>Annexe 2 de la Charte </a:t>
            </a:r>
          </a:p>
          <a:p>
            <a:pPr lvl="0" algn="ctr">
              <a:lnSpc>
                <a:spcPct val="120000"/>
              </a:lnSpc>
              <a:spcBef>
                <a:spcPct val="20000"/>
              </a:spcBef>
              <a:buClr>
                <a:srgbClr val="4BACC6"/>
              </a:buClr>
            </a:pPr>
            <a:r>
              <a:rPr lang="fr-FR" sz="1600" b="1" dirty="0">
                <a:solidFill>
                  <a:srgbClr val="4BACC6"/>
                </a:solidFill>
                <a:latin typeface="Verdana"/>
                <a:cs typeface="Verdana"/>
              </a:rPr>
              <a:t>d’Usage du Pratiquant VAE</a:t>
            </a:r>
          </a:p>
          <a:p>
            <a:pPr lvl="0">
              <a:lnSpc>
                <a:spcPct val="120000"/>
              </a:lnSpc>
              <a:spcBef>
                <a:spcPct val="20000"/>
              </a:spcBef>
              <a:buClr>
                <a:srgbClr val="4BACC6"/>
              </a:buClr>
            </a:pPr>
            <a:endParaRPr lang="fr-FR" sz="1600" b="1" dirty="0">
              <a:solidFill>
                <a:srgbClr val="4BACC6"/>
              </a:solidFill>
              <a:latin typeface="Verdana"/>
              <a:cs typeface="Verdana"/>
            </a:endParaRPr>
          </a:p>
          <a:p>
            <a:pPr lvl="0">
              <a:lnSpc>
                <a:spcPct val="120000"/>
              </a:lnSpc>
              <a:spcBef>
                <a:spcPct val="20000"/>
              </a:spcBef>
              <a:buClr>
                <a:srgbClr val="4BACC6"/>
              </a:buClr>
            </a:pPr>
            <a:endParaRPr lang="fr-FR" sz="1600" b="1" dirty="0">
              <a:solidFill>
                <a:srgbClr val="4BACC6"/>
              </a:solidFill>
              <a:latin typeface="Verdana"/>
              <a:cs typeface="Verdana"/>
            </a:endParaRPr>
          </a:p>
          <a:p>
            <a:pPr lvl="0" algn="ctr">
              <a:lnSpc>
                <a:spcPct val="120000"/>
              </a:lnSpc>
              <a:spcBef>
                <a:spcPct val="20000"/>
              </a:spcBef>
              <a:buClr>
                <a:srgbClr val="4BACC6"/>
              </a:buClr>
            </a:pPr>
            <a:r>
              <a:rPr lang="fr-FR" sz="1500" dirty="0">
                <a:solidFill>
                  <a:schemeClr val="tx1">
                    <a:lumMod val="50000"/>
                    <a:lumOff val="50000"/>
                  </a:schemeClr>
                </a:solidFill>
                <a:latin typeface="Verdana"/>
                <a:cs typeface="Verdana"/>
              </a:rPr>
              <a:t>Charte disponible dans l’Espace fédéral :</a:t>
            </a:r>
          </a:p>
          <a:p>
            <a:pPr lvl="0" algn="ctr">
              <a:lnSpc>
                <a:spcPct val="120000"/>
              </a:lnSpc>
              <a:spcBef>
                <a:spcPct val="20000"/>
              </a:spcBef>
              <a:buClr>
                <a:srgbClr val="4BACC6"/>
              </a:buClr>
            </a:pPr>
            <a:r>
              <a:rPr lang="fr-FR" sz="1600" b="1" dirty="0" err="1">
                <a:solidFill>
                  <a:schemeClr val="tx1">
                    <a:lumMod val="65000"/>
                    <a:lumOff val="35000"/>
                  </a:schemeClr>
                </a:solidFill>
                <a:latin typeface="Verdana"/>
                <a:cs typeface="Verdana"/>
              </a:rPr>
              <a:t>www.ffcyclo.org</a:t>
            </a:r>
            <a:endParaRPr lang="fr-FR" sz="1600" b="1" dirty="0">
              <a:solidFill>
                <a:schemeClr val="tx1">
                  <a:lumMod val="65000"/>
                  <a:lumOff val="35000"/>
                </a:schemeClr>
              </a:solidFill>
              <a:latin typeface="Verdana"/>
              <a:cs typeface="Verdana"/>
            </a:endParaRPr>
          </a:p>
        </p:txBody>
      </p:sp>
    </p:spTree>
    <p:extLst>
      <p:ext uri="{BB962C8B-B14F-4D97-AF65-F5344CB8AC3E}">
        <p14:creationId xmlns:p14="http://schemas.microsoft.com/office/powerpoint/2010/main" val="1613572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359352" y="1955198"/>
            <a:ext cx="8616550" cy="1045785"/>
          </a:xfrm>
        </p:spPr>
        <p:txBody>
          <a:bodyPr/>
          <a:lstStyle/>
          <a:p>
            <a:r>
              <a:rPr lang="fr-FR" sz="1800" b="1" dirty="0"/>
              <a:t>Vélo électrique :</a:t>
            </a:r>
          </a:p>
          <a:p>
            <a:pPr marL="0" indent="0">
              <a:buNone/>
            </a:pPr>
            <a:endParaRPr lang="fr-FR" sz="1000" b="1" dirty="0">
              <a:solidFill>
                <a:srgbClr val="7F7F7F"/>
              </a:solidFill>
            </a:endParaRPr>
          </a:p>
          <a:p>
            <a:pPr marL="0" indent="0">
              <a:buNone/>
            </a:pPr>
            <a:endParaRPr lang="fr-FR" sz="1000" b="1" dirty="0">
              <a:solidFill>
                <a:srgbClr val="7F7F7F"/>
              </a:solidFill>
            </a:endParaRPr>
          </a:p>
          <a:p>
            <a:pPr marL="0" indent="0" algn="ctr">
              <a:buNone/>
            </a:pPr>
            <a:r>
              <a:rPr lang="fr-FR" b="1" dirty="0">
                <a:solidFill>
                  <a:srgbClr val="7F7F7F"/>
                </a:solidFill>
              </a:rPr>
              <a:t>Un </a:t>
            </a:r>
            <a:r>
              <a:rPr lang="fr-FR" b="1" u="sng" dirty="0">
                <a:solidFill>
                  <a:srgbClr val="7F7F7F"/>
                </a:solidFill>
              </a:rPr>
              <a:t>vélo électrique</a:t>
            </a:r>
            <a:r>
              <a:rPr lang="fr-FR" b="1" dirty="0">
                <a:solidFill>
                  <a:srgbClr val="7F7F7F"/>
                </a:solidFill>
              </a:rPr>
              <a:t> c’est quoi ?</a:t>
            </a:r>
          </a:p>
        </p:txBody>
      </p:sp>
      <p:pic>
        <p:nvPicPr>
          <p:cNvPr id="4" name="Imag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9352" y="3414994"/>
            <a:ext cx="4365457" cy="2603933"/>
          </a:xfrm>
          <a:prstGeom prst="rect">
            <a:avLst/>
          </a:prstGeom>
        </p:spPr>
      </p:pic>
      <p:pic>
        <p:nvPicPr>
          <p:cNvPr id="2" name="Imag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88847" y="3107703"/>
            <a:ext cx="4157528" cy="3118907"/>
          </a:xfrm>
          <a:prstGeom prst="rect">
            <a:avLst/>
          </a:prstGeom>
        </p:spPr>
      </p:pic>
    </p:spTree>
    <p:extLst>
      <p:ext uri="{BB962C8B-B14F-4D97-AF65-F5344CB8AC3E}">
        <p14:creationId xmlns:p14="http://schemas.microsoft.com/office/powerpoint/2010/main" val="1166319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359352" y="1891166"/>
            <a:ext cx="8616550" cy="1045785"/>
          </a:xfrm>
        </p:spPr>
        <p:txBody>
          <a:bodyPr/>
          <a:lstStyle/>
          <a:p>
            <a:r>
              <a:rPr lang="fr-FR" sz="1800" b="1" dirty="0"/>
              <a:t>Vélo électrique :</a:t>
            </a:r>
          </a:p>
          <a:p>
            <a:pPr marL="0" indent="0">
              <a:buNone/>
            </a:pPr>
            <a:endParaRPr lang="fr-FR" sz="1000" b="1" dirty="0">
              <a:solidFill>
                <a:srgbClr val="7F7F7F"/>
              </a:solidFill>
            </a:endParaRPr>
          </a:p>
          <a:p>
            <a:pPr marL="0" indent="0">
              <a:buNone/>
            </a:pPr>
            <a:endParaRPr lang="fr-FR" sz="500" b="1" dirty="0">
              <a:solidFill>
                <a:srgbClr val="7F7F7F"/>
              </a:solidFill>
            </a:endParaRPr>
          </a:p>
          <a:p>
            <a:pPr marL="0" indent="0">
              <a:buNone/>
            </a:pPr>
            <a:endParaRPr lang="fr-FR" sz="1000" b="1" dirty="0">
              <a:solidFill>
                <a:srgbClr val="7F7F7F"/>
              </a:solidFill>
            </a:endParaRPr>
          </a:p>
        </p:txBody>
      </p:sp>
      <p:pic>
        <p:nvPicPr>
          <p:cNvPr id="4" name="Imag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4225" y="2585956"/>
            <a:ext cx="4920203" cy="3636489"/>
          </a:xfrm>
          <a:prstGeom prst="rect">
            <a:avLst/>
          </a:prstGeom>
        </p:spPr>
      </p:pic>
      <p:sp>
        <p:nvSpPr>
          <p:cNvPr id="5" name="Rectangle 4"/>
          <p:cNvSpPr/>
          <p:nvPr/>
        </p:nvSpPr>
        <p:spPr>
          <a:xfrm>
            <a:off x="4756108" y="2680827"/>
            <a:ext cx="4572000" cy="2614562"/>
          </a:xfrm>
          <a:prstGeom prst="rect">
            <a:avLst/>
          </a:prstGeom>
        </p:spPr>
        <p:txBody>
          <a:bodyPr>
            <a:spAutoFit/>
          </a:bodyPr>
          <a:lstStyle/>
          <a:p>
            <a:pPr lvl="0" algn="ctr">
              <a:spcBef>
                <a:spcPct val="20000"/>
              </a:spcBef>
              <a:buClr>
                <a:srgbClr val="81BB3B"/>
              </a:buClr>
            </a:pPr>
            <a:r>
              <a:rPr lang="fr-FR" b="1" dirty="0">
                <a:solidFill>
                  <a:srgbClr val="7F7F7F"/>
                </a:solidFill>
                <a:latin typeface="Verdana"/>
                <a:cs typeface="Verdana"/>
              </a:rPr>
              <a:t>Voilà un vélo électrique. </a:t>
            </a:r>
          </a:p>
          <a:p>
            <a:pPr lvl="0" algn="ctr">
              <a:spcBef>
                <a:spcPct val="20000"/>
              </a:spcBef>
              <a:buClr>
                <a:srgbClr val="81BB3B"/>
              </a:buClr>
            </a:pPr>
            <a:endParaRPr lang="fr-FR" b="1" u="sng" dirty="0">
              <a:solidFill>
                <a:srgbClr val="7F7F7F"/>
              </a:solidFill>
              <a:latin typeface="Verdana"/>
              <a:cs typeface="Verdana"/>
            </a:endParaRPr>
          </a:p>
          <a:p>
            <a:pPr lvl="0" algn="ctr">
              <a:lnSpc>
                <a:spcPct val="150000"/>
              </a:lnSpc>
              <a:spcBef>
                <a:spcPct val="20000"/>
              </a:spcBef>
              <a:buClr>
                <a:srgbClr val="81BB3B"/>
              </a:buClr>
            </a:pPr>
            <a:r>
              <a:rPr lang="fr-FR" sz="2000" b="1" dirty="0">
                <a:solidFill>
                  <a:srgbClr val="7F7F7F"/>
                </a:solidFill>
                <a:latin typeface="Verdana"/>
                <a:cs typeface="Verdana"/>
              </a:rPr>
              <a:t> </a:t>
            </a:r>
            <a:r>
              <a:rPr lang="fr-FR" sz="2000" b="1" u="sng" dirty="0">
                <a:solidFill>
                  <a:srgbClr val="7F7F7F"/>
                </a:solidFill>
                <a:latin typeface="Verdana"/>
                <a:cs typeface="Verdana"/>
              </a:rPr>
              <a:t>Ce n’est pas un V.A.E</a:t>
            </a:r>
            <a:r>
              <a:rPr lang="fr-FR" sz="2000" b="1" dirty="0">
                <a:solidFill>
                  <a:srgbClr val="7F7F7F"/>
                </a:solidFill>
                <a:latin typeface="Verdana"/>
                <a:cs typeface="Verdana"/>
              </a:rPr>
              <a:t>. </a:t>
            </a:r>
          </a:p>
          <a:p>
            <a:pPr lvl="0" algn="ctr">
              <a:lnSpc>
                <a:spcPct val="150000"/>
              </a:lnSpc>
              <a:spcBef>
                <a:spcPct val="20000"/>
              </a:spcBef>
              <a:buClr>
                <a:srgbClr val="81BB3B"/>
              </a:buClr>
            </a:pPr>
            <a:endParaRPr lang="fr-FR" b="1" dirty="0">
              <a:solidFill>
                <a:srgbClr val="7F7F7F"/>
              </a:solidFill>
              <a:latin typeface="Verdana"/>
              <a:cs typeface="Verdana"/>
            </a:endParaRPr>
          </a:p>
          <a:p>
            <a:pPr marL="285750" lvl="0" indent="-285750" algn="ctr">
              <a:lnSpc>
                <a:spcPct val="150000"/>
              </a:lnSpc>
              <a:spcBef>
                <a:spcPct val="20000"/>
              </a:spcBef>
              <a:buClr>
                <a:srgbClr val="81BB3B"/>
              </a:buClr>
              <a:buFont typeface="Wingdings" charset="2"/>
              <a:buChar char="Ø"/>
            </a:pPr>
            <a:r>
              <a:rPr lang="fr-FR" b="1" dirty="0">
                <a:solidFill>
                  <a:srgbClr val="7F7F7F"/>
                </a:solidFill>
                <a:latin typeface="Verdana"/>
                <a:cs typeface="Verdana"/>
              </a:rPr>
              <a:t>Il n’est pas assuré par</a:t>
            </a:r>
          </a:p>
          <a:p>
            <a:pPr lvl="0" algn="ctr">
              <a:lnSpc>
                <a:spcPct val="150000"/>
              </a:lnSpc>
              <a:spcBef>
                <a:spcPct val="20000"/>
              </a:spcBef>
              <a:buClr>
                <a:srgbClr val="81BB3B"/>
              </a:buClr>
            </a:pPr>
            <a:r>
              <a:rPr lang="fr-FR" b="1" dirty="0">
                <a:solidFill>
                  <a:srgbClr val="7F7F7F"/>
                </a:solidFill>
                <a:latin typeface="Verdana"/>
                <a:cs typeface="Verdana"/>
              </a:rPr>
              <a:t>l’assurance fédérale.</a:t>
            </a:r>
          </a:p>
        </p:txBody>
      </p:sp>
    </p:spTree>
    <p:extLst>
      <p:ext uri="{BB962C8B-B14F-4D97-AF65-F5344CB8AC3E}">
        <p14:creationId xmlns:p14="http://schemas.microsoft.com/office/powerpoint/2010/main" val="2017974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359352" y="1891166"/>
            <a:ext cx="8616550" cy="1045785"/>
          </a:xfrm>
        </p:spPr>
        <p:txBody>
          <a:bodyPr/>
          <a:lstStyle/>
          <a:p>
            <a:r>
              <a:rPr lang="fr-FR" sz="1800" b="1" dirty="0"/>
              <a:t>Vélo électrique :</a:t>
            </a:r>
          </a:p>
          <a:p>
            <a:pPr marL="0" indent="0">
              <a:buNone/>
            </a:pPr>
            <a:endParaRPr lang="fr-FR" sz="1000" b="1" dirty="0">
              <a:solidFill>
                <a:srgbClr val="7F7F7F"/>
              </a:solidFill>
            </a:endParaRPr>
          </a:p>
          <a:p>
            <a:pPr marL="0" indent="0">
              <a:buNone/>
            </a:pPr>
            <a:endParaRPr lang="fr-FR" sz="500" b="1" dirty="0">
              <a:solidFill>
                <a:srgbClr val="7F7F7F"/>
              </a:solidFill>
            </a:endParaRPr>
          </a:p>
          <a:p>
            <a:pPr marL="0" indent="0">
              <a:buNone/>
            </a:pPr>
            <a:endParaRPr lang="fr-FR" sz="1000" b="1" dirty="0">
              <a:solidFill>
                <a:srgbClr val="7F7F7F"/>
              </a:solidFill>
            </a:endParaRPr>
          </a:p>
        </p:txBody>
      </p:sp>
      <p:pic>
        <p:nvPicPr>
          <p:cNvPr id="6" name="Imag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370" y="2296083"/>
            <a:ext cx="4123263" cy="3093202"/>
          </a:xfrm>
          <a:prstGeom prst="rect">
            <a:avLst/>
          </a:prstGeom>
        </p:spPr>
      </p:pic>
      <p:sp>
        <p:nvSpPr>
          <p:cNvPr id="2" name="Rectangle 1"/>
          <p:cNvSpPr/>
          <p:nvPr/>
        </p:nvSpPr>
        <p:spPr>
          <a:xfrm>
            <a:off x="1821032" y="5561807"/>
            <a:ext cx="4572000" cy="553998"/>
          </a:xfrm>
          <a:prstGeom prst="rect">
            <a:avLst/>
          </a:prstGeom>
        </p:spPr>
        <p:txBody>
          <a:bodyPr>
            <a:spAutoFit/>
          </a:bodyPr>
          <a:lstStyle/>
          <a:p>
            <a:r>
              <a:rPr lang="fr-FR" sz="1500" b="1" dirty="0">
                <a:solidFill>
                  <a:srgbClr val="7F7F7F"/>
                </a:solidFill>
                <a:latin typeface="Verdana"/>
                <a:cs typeface="Verdana"/>
              </a:rPr>
              <a:t>velo-a-assistance-electrique</a:t>
            </a:r>
            <a:r>
              <a:rPr lang="fr-FR" sz="1500" dirty="0">
                <a:solidFill>
                  <a:srgbClr val="7F7F7F"/>
                </a:solidFill>
                <a:latin typeface="Verdana"/>
                <a:cs typeface="Verdana"/>
              </a:rPr>
              <a:t>-75kmh</a:t>
            </a:r>
          </a:p>
          <a:p>
            <a:r>
              <a:rPr lang="fr-FR" sz="1500" dirty="0">
                <a:solidFill>
                  <a:srgbClr val="7F7F7F"/>
                </a:solidFill>
                <a:latin typeface="Verdana"/>
                <a:cs typeface="Verdana"/>
              </a:rPr>
              <a:t>      matra-i-force-monster-xt10</a:t>
            </a:r>
          </a:p>
        </p:txBody>
      </p:sp>
      <p:pic>
        <p:nvPicPr>
          <p:cNvPr id="7" name="Imag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33456" y="2550572"/>
            <a:ext cx="4075058" cy="2721323"/>
          </a:xfrm>
          <a:prstGeom prst="rect">
            <a:avLst/>
          </a:prstGeom>
        </p:spPr>
      </p:pic>
      <p:sp>
        <p:nvSpPr>
          <p:cNvPr id="4" name="Flèche vers la droite 3"/>
          <p:cNvSpPr/>
          <p:nvPr/>
        </p:nvSpPr>
        <p:spPr>
          <a:xfrm>
            <a:off x="5977162" y="5698058"/>
            <a:ext cx="635039" cy="278498"/>
          </a:xfrm>
          <a:prstGeom prst="rightArrow">
            <a:avLst/>
          </a:prstGeom>
          <a:solidFill>
            <a:srgbClr val="81BB3B"/>
          </a:solidFill>
          <a:ln>
            <a:solidFill>
              <a:srgbClr val="81BB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4"/>
          <p:cNvSpPr/>
          <p:nvPr/>
        </p:nvSpPr>
        <p:spPr>
          <a:xfrm>
            <a:off x="6784089" y="5642359"/>
            <a:ext cx="1049499" cy="369332"/>
          </a:xfrm>
          <a:prstGeom prst="rect">
            <a:avLst/>
          </a:prstGeom>
        </p:spPr>
        <p:txBody>
          <a:bodyPr wrap="none">
            <a:spAutoFit/>
          </a:bodyPr>
          <a:lstStyle/>
          <a:p>
            <a:r>
              <a:rPr lang="fr-FR" b="1" dirty="0">
                <a:solidFill>
                  <a:srgbClr val="7F7F7F"/>
                </a:solidFill>
                <a:latin typeface="Verdana"/>
                <a:cs typeface="Verdana"/>
              </a:rPr>
              <a:t>FAUX !</a:t>
            </a:r>
            <a:endParaRPr lang="fr-FR" dirty="0"/>
          </a:p>
        </p:txBody>
      </p:sp>
    </p:spTree>
    <p:extLst>
      <p:ext uri="{BB962C8B-B14F-4D97-AF65-F5344CB8AC3E}">
        <p14:creationId xmlns:p14="http://schemas.microsoft.com/office/powerpoint/2010/main" val="1179552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263296" y="1856960"/>
            <a:ext cx="8805993" cy="4360732"/>
          </a:xfrm>
        </p:spPr>
        <p:txBody>
          <a:bodyPr/>
          <a:lstStyle/>
          <a:p>
            <a:pPr algn="just">
              <a:lnSpc>
                <a:spcPct val="140000"/>
              </a:lnSpc>
              <a:buClr>
                <a:srgbClr val="439DB8"/>
              </a:buClr>
            </a:pPr>
            <a:r>
              <a:rPr lang="fr-FR" sz="1800" b="1" dirty="0">
                <a:solidFill>
                  <a:srgbClr val="439DB8"/>
                </a:solidFill>
              </a:rPr>
              <a:t>Non respect des normes</a:t>
            </a:r>
          </a:p>
          <a:p>
            <a:pPr marL="0" indent="0" algn="just">
              <a:lnSpc>
                <a:spcPct val="140000"/>
              </a:lnSpc>
              <a:buClr>
                <a:srgbClr val="81BB3B"/>
              </a:buClr>
              <a:buNone/>
            </a:pPr>
            <a:endParaRPr lang="fr-FR" sz="1000" dirty="0">
              <a:solidFill>
                <a:srgbClr val="439DB8"/>
              </a:solidFill>
            </a:endParaRPr>
          </a:p>
          <a:p>
            <a:pPr marL="0" indent="0" algn="just">
              <a:lnSpc>
                <a:spcPct val="140000"/>
              </a:lnSpc>
              <a:buClr>
                <a:srgbClr val="81BB3B"/>
              </a:buClr>
              <a:buNone/>
            </a:pPr>
            <a:r>
              <a:rPr lang="fr-FR" sz="1800" dirty="0">
                <a:solidFill>
                  <a:schemeClr val="tx1">
                    <a:lumMod val="65000"/>
                    <a:lumOff val="35000"/>
                  </a:schemeClr>
                </a:solidFill>
              </a:rPr>
              <a:t>Ainsi, un vélo ne respectant pas les normes sera considéré comme un vélo moteur ou un </a:t>
            </a:r>
            <a:r>
              <a:rPr lang="fr-FR" sz="1800" dirty="0" err="1">
                <a:solidFill>
                  <a:schemeClr val="tx1">
                    <a:lumMod val="65000"/>
                    <a:lumOff val="35000"/>
                  </a:schemeClr>
                </a:solidFill>
              </a:rPr>
              <a:t>cyclo-moteur</a:t>
            </a:r>
            <a:r>
              <a:rPr lang="fr-FR" sz="1800" dirty="0">
                <a:solidFill>
                  <a:schemeClr val="tx1">
                    <a:lumMod val="65000"/>
                    <a:lumOff val="35000"/>
                  </a:schemeClr>
                </a:solidFill>
              </a:rPr>
              <a:t> et dans ce cas là vous devrez respecter la législation correspondante:</a:t>
            </a:r>
          </a:p>
          <a:p>
            <a:pPr algn="just">
              <a:lnSpc>
                <a:spcPct val="140000"/>
              </a:lnSpc>
              <a:buClr>
                <a:srgbClr val="81BB3B"/>
              </a:buClr>
              <a:buFont typeface="Wingdings" charset="2"/>
              <a:buChar char="Ø"/>
            </a:pPr>
            <a:endParaRPr lang="fr-FR" sz="1000" dirty="0">
              <a:solidFill>
                <a:schemeClr val="tx1">
                  <a:lumMod val="65000"/>
                  <a:lumOff val="35000"/>
                </a:schemeClr>
              </a:solidFill>
            </a:endParaRPr>
          </a:p>
          <a:p>
            <a:pPr algn="just">
              <a:lnSpc>
                <a:spcPct val="140000"/>
              </a:lnSpc>
              <a:buClr>
                <a:srgbClr val="81BB3B"/>
              </a:buClr>
              <a:buFont typeface="Wingdings" charset="2"/>
              <a:buChar char="Ø"/>
            </a:pPr>
            <a:r>
              <a:rPr lang="fr-FR" sz="1800" dirty="0">
                <a:solidFill>
                  <a:schemeClr val="tx1">
                    <a:lumMod val="65000"/>
                    <a:lumOff val="35000"/>
                  </a:schemeClr>
                </a:solidFill>
              </a:rPr>
              <a:t>Disposer, depuis le 1er juillet 2004, d’une plaque d’immatriculation, </a:t>
            </a:r>
          </a:p>
          <a:p>
            <a:pPr algn="just">
              <a:lnSpc>
                <a:spcPct val="140000"/>
              </a:lnSpc>
              <a:buClr>
                <a:srgbClr val="81BB3B"/>
              </a:buClr>
              <a:buFont typeface="Wingdings" charset="2"/>
              <a:buChar char="Ø"/>
            </a:pPr>
            <a:r>
              <a:rPr lang="fr-FR" sz="1800" dirty="0">
                <a:solidFill>
                  <a:schemeClr val="tx1">
                    <a:lumMod val="65000"/>
                    <a:lumOff val="35000"/>
                  </a:schemeClr>
                </a:solidFill>
              </a:rPr>
              <a:t>Souscrire une assurance de type cyclomoteur,</a:t>
            </a:r>
          </a:p>
          <a:p>
            <a:pPr algn="just">
              <a:lnSpc>
                <a:spcPct val="140000"/>
              </a:lnSpc>
              <a:buClr>
                <a:srgbClr val="81BB3B"/>
              </a:buClr>
              <a:buFont typeface="Wingdings" charset="2"/>
              <a:buChar char="Ø"/>
            </a:pPr>
            <a:r>
              <a:rPr lang="fr-FR" sz="1800" dirty="0">
                <a:solidFill>
                  <a:schemeClr val="tx1">
                    <a:lumMod val="65000"/>
                    <a:lumOff val="35000"/>
                  </a:schemeClr>
                </a:solidFill>
              </a:rPr>
              <a:t>Porter un casque et des gants homologués motocycle</a:t>
            </a:r>
          </a:p>
          <a:p>
            <a:pPr algn="just">
              <a:lnSpc>
                <a:spcPct val="140000"/>
              </a:lnSpc>
              <a:buClr>
                <a:srgbClr val="81BB3B"/>
              </a:buClr>
              <a:buFont typeface="Wingdings" charset="2"/>
              <a:buChar char="Ø"/>
            </a:pPr>
            <a:r>
              <a:rPr lang="fr-FR" sz="1800" dirty="0">
                <a:solidFill>
                  <a:schemeClr val="tx1">
                    <a:lumMod val="65000"/>
                    <a:lumOff val="35000"/>
                  </a:schemeClr>
                </a:solidFill>
              </a:rPr>
              <a:t>Disposer du brevet de sécurité routière.</a:t>
            </a:r>
          </a:p>
          <a:p>
            <a:pPr algn="just">
              <a:lnSpc>
                <a:spcPct val="140000"/>
              </a:lnSpc>
              <a:buClr>
                <a:srgbClr val="81BB3B"/>
              </a:buClr>
              <a:buFont typeface="Wingdings" charset="2"/>
              <a:buChar char="Ø"/>
            </a:pPr>
            <a:endParaRPr lang="fr-FR" sz="1800" dirty="0">
              <a:solidFill>
                <a:schemeClr val="tx1">
                  <a:lumMod val="65000"/>
                  <a:lumOff val="35000"/>
                </a:schemeClr>
              </a:solidFill>
            </a:endParaRPr>
          </a:p>
        </p:txBody>
      </p:sp>
    </p:spTree>
    <p:extLst>
      <p:ext uri="{BB962C8B-B14F-4D97-AF65-F5344CB8AC3E}">
        <p14:creationId xmlns:p14="http://schemas.microsoft.com/office/powerpoint/2010/main" val="669192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263295" y="1827134"/>
            <a:ext cx="8616550" cy="1045785"/>
          </a:xfrm>
        </p:spPr>
        <p:txBody>
          <a:bodyPr/>
          <a:lstStyle/>
          <a:p>
            <a:r>
              <a:rPr lang="fr-FR" sz="1800" b="1" dirty="0"/>
              <a:t>Quelles obligations pour le vélo électrique ?</a:t>
            </a:r>
          </a:p>
          <a:p>
            <a:pPr marL="0" indent="0">
              <a:lnSpc>
                <a:spcPct val="50000"/>
              </a:lnSpc>
              <a:buNone/>
            </a:pPr>
            <a:br>
              <a:rPr lang="fr-FR" sz="1000" b="1" dirty="0">
                <a:solidFill>
                  <a:srgbClr val="7F7F7F"/>
                </a:solidFill>
              </a:rPr>
            </a:br>
            <a:br>
              <a:rPr lang="fr-FR" sz="1000" b="1" dirty="0">
                <a:solidFill>
                  <a:srgbClr val="7F7F7F"/>
                </a:solidFill>
              </a:rPr>
            </a:br>
            <a:endParaRPr lang="fr-FR" sz="1800" dirty="0">
              <a:solidFill>
                <a:srgbClr val="7F7F7F"/>
              </a:solidFill>
            </a:endParaRPr>
          </a:p>
          <a:p>
            <a:pPr lvl="0" algn="just">
              <a:lnSpc>
                <a:spcPct val="120000"/>
              </a:lnSpc>
              <a:buClr>
                <a:srgbClr val="81BB3B"/>
              </a:buClr>
              <a:buFont typeface="Wingdings" charset="2"/>
              <a:buChar char="Ø"/>
            </a:pPr>
            <a:r>
              <a:rPr lang="fr-FR" sz="1800" dirty="0">
                <a:solidFill>
                  <a:srgbClr val="7F7F7F"/>
                </a:solidFill>
              </a:rPr>
              <a:t>Ces vélos à moteur électrique entrent dans la catégorie des </a:t>
            </a:r>
            <a:r>
              <a:rPr lang="fr-FR" sz="1800" b="1" dirty="0">
                <a:solidFill>
                  <a:srgbClr val="7F7F7F"/>
                </a:solidFill>
              </a:rPr>
              <a:t>cyclomoteurs</a:t>
            </a:r>
            <a:r>
              <a:rPr lang="fr-FR" sz="1800" dirty="0">
                <a:solidFill>
                  <a:srgbClr val="7F7F7F"/>
                </a:solidFill>
              </a:rPr>
              <a:t>, et </a:t>
            </a:r>
            <a:r>
              <a:rPr lang="fr-FR" sz="1800" b="1" dirty="0">
                <a:solidFill>
                  <a:srgbClr val="7F7F7F"/>
                </a:solidFill>
              </a:rPr>
              <a:t>non plus </a:t>
            </a:r>
            <a:r>
              <a:rPr lang="fr-FR" sz="1800" dirty="0">
                <a:solidFill>
                  <a:srgbClr val="7F7F7F"/>
                </a:solidFill>
              </a:rPr>
              <a:t>dans la catégorie </a:t>
            </a:r>
            <a:r>
              <a:rPr lang="fr-FR" sz="1800" b="1" dirty="0">
                <a:solidFill>
                  <a:srgbClr val="7F7F7F"/>
                </a:solidFill>
              </a:rPr>
              <a:t>vélo</a:t>
            </a:r>
            <a:r>
              <a:rPr lang="fr-FR" sz="1800" dirty="0">
                <a:solidFill>
                  <a:srgbClr val="7F7F7F"/>
                </a:solidFill>
              </a:rPr>
              <a:t>. </a:t>
            </a:r>
          </a:p>
          <a:p>
            <a:pPr marL="0" lvl="0" indent="0" algn="just">
              <a:lnSpc>
                <a:spcPct val="120000"/>
              </a:lnSpc>
              <a:buClr>
                <a:srgbClr val="81BB3B"/>
              </a:buClr>
              <a:buNone/>
            </a:pPr>
            <a:endParaRPr lang="fr-FR" sz="1800" dirty="0">
              <a:solidFill>
                <a:srgbClr val="7F7F7F"/>
              </a:solidFill>
            </a:endParaRPr>
          </a:p>
        </p:txBody>
      </p:sp>
      <p:pic>
        <p:nvPicPr>
          <p:cNvPr id="4" name="image15.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85399" y="3551113"/>
            <a:ext cx="4301176" cy="2626149"/>
          </a:xfrm>
          <a:prstGeom prst="rect">
            <a:avLst/>
          </a:prstGeom>
          <a:ln w="12700">
            <a:miter lim="400000"/>
          </a:ln>
        </p:spPr>
      </p:pic>
      <p:sp>
        <p:nvSpPr>
          <p:cNvPr id="2" name="Rectangle 1"/>
          <p:cNvSpPr/>
          <p:nvPr/>
        </p:nvSpPr>
        <p:spPr>
          <a:xfrm>
            <a:off x="343534" y="3551113"/>
            <a:ext cx="4341865" cy="2400657"/>
          </a:xfrm>
          <a:prstGeom prst="rect">
            <a:avLst/>
          </a:prstGeom>
        </p:spPr>
        <p:txBody>
          <a:bodyPr wrap="square">
            <a:spAutoFit/>
          </a:bodyPr>
          <a:lstStyle/>
          <a:p>
            <a:pPr lvl="0">
              <a:lnSpc>
                <a:spcPct val="140000"/>
              </a:lnSpc>
              <a:buClr>
                <a:srgbClr val="81BB3B"/>
              </a:buClr>
              <a:buFont typeface="Wingdings" charset="2"/>
              <a:buChar char="Ø"/>
            </a:pPr>
            <a:r>
              <a:rPr lang="fr-FR" dirty="0">
                <a:solidFill>
                  <a:srgbClr val="7F7F7F"/>
                </a:solidFill>
                <a:latin typeface="Verdana"/>
                <a:cs typeface="Verdana"/>
              </a:rPr>
              <a:t> Cela implique le </a:t>
            </a:r>
            <a:r>
              <a:rPr lang="fr-FR" b="1" dirty="0">
                <a:solidFill>
                  <a:srgbClr val="7F7F7F"/>
                </a:solidFill>
                <a:latin typeface="Verdana"/>
                <a:cs typeface="Verdana"/>
              </a:rPr>
              <a:t>port du casque homologué cyclomoteur </a:t>
            </a:r>
            <a:r>
              <a:rPr lang="fr-FR" dirty="0">
                <a:solidFill>
                  <a:srgbClr val="7F7F7F"/>
                </a:solidFill>
                <a:latin typeface="Verdana"/>
                <a:cs typeface="Verdana"/>
              </a:rPr>
              <a:t>ainsi que les </a:t>
            </a:r>
            <a:r>
              <a:rPr lang="fr-FR" b="1" dirty="0">
                <a:solidFill>
                  <a:srgbClr val="7F7F7F"/>
                </a:solidFill>
                <a:latin typeface="Verdana"/>
                <a:cs typeface="Verdana"/>
              </a:rPr>
              <a:t>gants « Motard »</a:t>
            </a:r>
            <a:r>
              <a:rPr lang="fr-FR" dirty="0">
                <a:solidFill>
                  <a:srgbClr val="7F7F7F"/>
                </a:solidFill>
                <a:latin typeface="Verdana"/>
                <a:cs typeface="Verdana"/>
              </a:rPr>
              <a:t>, une </a:t>
            </a:r>
            <a:r>
              <a:rPr lang="fr-FR" b="1" dirty="0">
                <a:solidFill>
                  <a:srgbClr val="7F7F7F"/>
                </a:solidFill>
                <a:latin typeface="Verdana"/>
                <a:cs typeface="Verdana"/>
              </a:rPr>
              <a:t>immatriculation</a:t>
            </a:r>
            <a:r>
              <a:rPr lang="fr-FR" dirty="0">
                <a:solidFill>
                  <a:srgbClr val="7F7F7F"/>
                </a:solidFill>
                <a:latin typeface="Verdana"/>
                <a:cs typeface="Verdana"/>
              </a:rPr>
              <a:t>, une </a:t>
            </a:r>
            <a:r>
              <a:rPr lang="fr-FR" b="1" dirty="0">
                <a:solidFill>
                  <a:srgbClr val="7F7F7F"/>
                </a:solidFill>
                <a:latin typeface="Verdana"/>
                <a:cs typeface="Verdana"/>
              </a:rPr>
              <a:t>assurance cyclomoteur </a:t>
            </a:r>
            <a:r>
              <a:rPr lang="fr-FR" dirty="0">
                <a:solidFill>
                  <a:srgbClr val="7F7F7F"/>
                </a:solidFill>
                <a:latin typeface="Verdana"/>
                <a:cs typeface="Verdana"/>
              </a:rPr>
              <a:t>et </a:t>
            </a:r>
            <a:r>
              <a:rPr lang="fr-FR" b="1" dirty="0">
                <a:solidFill>
                  <a:srgbClr val="7F7F7F"/>
                </a:solidFill>
                <a:latin typeface="Verdana"/>
                <a:cs typeface="Verdana"/>
              </a:rPr>
              <a:t>l'interdiction de rouler sur les pistes cyclables</a:t>
            </a:r>
            <a:r>
              <a:rPr lang="fr-FR" dirty="0">
                <a:solidFill>
                  <a:srgbClr val="7F7F7F"/>
                </a:solidFill>
                <a:latin typeface="Verdana"/>
                <a:cs typeface="Verdana"/>
              </a:rPr>
              <a:t>.</a:t>
            </a:r>
            <a:endParaRPr lang="fr-FR" dirty="0">
              <a:solidFill>
                <a:srgbClr val="7F7F7F"/>
              </a:solidFill>
            </a:endParaRPr>
          </a:p>
        </p:txBody>
      </p:sp>
    </p:spTree>
    <p:extLst>
      <p:ext uri="{BB962C8B-B14F-4D97-AF65-F5344CB8AC3E}">
        <p14:creationId xmlns:p14="http://schemas.microsoft.com/office/powerpoint/2010/main" val="29340432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r 11"/>
          <p:cNvGrpSpPr/>
          <p:nvPr/>
        </p:nvGrpSpPr>
        <p:grpSpPr>
          <a:xfrm>
            <a:off x="2303202" y="1851919"/>
            <a:ext cx="3987548" cy="4561866"/>
            <a:chOff x="2736373" y="1553107"/>
            <a:chExt cx="3987548" cy="4561866"/>
          </a:xfrm>
        </p:grpSpPr>
        <p:pic>
          <p:nvPicPr>
            <p:cNvPr id="6" name="image16.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64054" y="2337136"/>
              <a:ext cx="2059867" cy="3777837"/>
            </a:xfrm>
            <a:prstGeom prst="rect">
              <a:avLst/>
            </a:prstGeom>
            <a:ln w="12700">
              <a:miter lim="400000"/>
            </a:ln>
          </p:spPr>
        </p:pic>
        <p:sp>
          <p:nvSpPr>
            <p:cNvPr id="9" name="Rectangle 8"/>
            <p:cNvSpPr/>
            <p:nvPr/>
          </p:nvSpPr>
          <p:spPr>
            <a:xfrm>
              <a:off x="3148503" y="2337136"/>
              <a:ext cx="2113232" cy="9053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rot="18244447">
              <a:off x="4013007" y="2475565"/>
              <a:ext cx="2113232" cy="3521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Bulle ronde 6"/>
            <p:cNvSpPr/>
            <p:nvPr/>
          </p:nvSpPr>
          <p:spPr>
            <a:xfrm rot="19207315" flipH="1">
              <a:off x="2736373" y="1553107"/>
              <a:ext cx="2606833" cy="2290568"/>
            </a:xfrm>
            <a:prstGeom prst="wedgeEllipseCallout">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8" name="Rectangle 7"/>
          <p:cNvSpPr/>
          <p:nvPr/>
        </p:nvSpPr>
        <p:spPr>
          <a:xfrm>
            <a:off x="2640621" y="1949793"/>
            <a:ext cx="1880593" cy="1795363"/>
          </a:xfrm>
          <a:prstGeom prst="rect">
            <a:avLst/>
          </a:prstGeom>
        </p:spPr>
        <p:txBody>
          <a:bodyPr wrap="none">
            <a:spAutoFit/>
          </a:bodyPr>
          <a:lstStyle/>
          <a:p>
            <a:pPr algn="ctr">
              <a:lnSpc>
                <a:spcPct val="140000"/>
              </a:lnSpc>
            </a:pPr>
            <a:r>
              <a:rPr lang="fr-FR" sz="2000" b="1" dirty="0">
                <a:solidFill>
                  <a:srgbClr val="4BACC6"/>
                </a:solidFill>
                <a:latin typeface="Verdana"/>
                <a:cs typeface="Verdana"/>
              </a:rPr>
              <a:t>Merci de </a:t>
            </a:r>
          </a:p>
          <a:p>
            <a:pPr algn="ctr">
              <a:lnSpc>
                <a:spcPct val="140000"/>
              </a:lnSpc>
            </a:pPr>
            <a:r>
              <a:rPr lang="fr-FR" sz="2000" b="1" dirty="0">
                <a:solidFill>
                  <a:srgbClr val="4BACC6"/>
                </a:solidFill>
                <a:latin typeface="Verdana"/>
                <a:cs typeface="Verdana"/>
              </a:rPr>
              <a:t>consacrer </a:t>
            </a:r>
          </a:p>
          <a:p>
            <a:pPr algn="ctr">
              <a:lnSpc>
                <a:spcPct val="140000"/>
              </a:lnSpc>
            </a:pPr>
            <a:r>
              <a:rPr lang="fr-FR" sz="2000" b="1" dirty="0">
                <a:solidFill>
                  <a:srgbClr val="4BACC6"/>
                </a:solidFill>
                <a:latin typeface="Verdana"/>
                <a:cs typeface="Verdana"/>
              </a:rPr>
              <a:t>du temps à </a:t>
            </a:r>
          </a:p>
          <a:p>
            <a:pPr algn="ctr">
              <a:lnSpc>
                <a:spcPct val="140000"/>
              </a:lnSpc>
            </a:pPr>
            <a:r>
              <a:rPr lang="fr-FR" sz="2000" b="1" dirty="0">
                <a:solidFill>
                  <a:srgbClr val="4BACC6"/>
                </a:solidFill>
                <a:latin typeface="Verdana"/>
                <a:cs typeface="Verdana"/>
              </a:rPr>
              <a:t>la sécurité !</a:t>
            </a:r>
            <a:endParaRPr lang="fr-FR" sz="2000" dirty="0"/>
          </a:p>
        </p:txBody>
      </p:sp>
    </p:spTree>
    <p:extLst>
      <p:ext uri="{BB962C8B-B14F-4D97-AF65-F5344CB8AC3E}">
        <p14:creationId xmlns:p14="http://schemas.microsoft.com/office/powerpoint/2010/main" val="1120607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Shape 401"/>
          <p:cNvSpPr>
            <a:spLocks noGrp="1"/>
          </p:cNvSpPr>
          <p:nvPr>
            <p:ph type="body" sz="quarter" idx="1"/>
          </p:nvPr>
        </p:nvSpPr>
        <p:spPr>
          <a:prstGeom prst="rect">
            <a:avLst/>
          </a:prstGeom>
        </p:spPr>
        <p:txBody>
          <a:bodyPr/>
          <a:lstStyle>
            <a:lvl1pPr defTabSz="429768">
              <a:defRPr sz="939"/>
            </a:lvl1pPr>
          </a:lstStyle>
          <a:p>
            <a:r>
              <a:t>Module V.A.E</a:t>
            </a:r>
          </a:p>
        </p:txBody>
      </p:sp>
      <p:sp>
        <p:nvSpPr>
          <p:cNvPr id="402" name="Shape 402"/>
          <p:cNvSpPr>
            <a:spLocks noGrp="1"/>
          </p:cNvSpPr>
          <p:nvPr>
            <p:ph type="body" idx="13"/>
          </p:nvPr>
        </p:nvSpPr>
        <p:spPr>
          <a:xfrm>
            <a:off x="649740" y="1949655"/>
            <a:ext cx="7985126" cy="3952876"/>
          </a:xfrm>
          <a:prstGeom prst="rect">
            <a:avLst/>
          </a:prstGeom>
          <a:extLst>
            <a:ext uri="{C572A759-6A51-4108-AA02-DFA0A04FC94B}">
              <ma14:wrappingTextBoxFlag xmlns:ma14="http://schemas.microsoft.com/office/mac/drawingml/2011/main" xmlns="" val="1"/>
            </a:ext>
          </a:extLst>
        </p:spPr>
        <p:txBody>
          <a:bodyPr/>
          <a:lstStyle/>
          <a:p>
            <a:pPr>
              <a:buClr>
                <a:schemeClr val="accent5"/>
              </a:buClr>
              <a:buFont typeface="Wingdings"/>
              <a:buChar char="◆"/>
              <a:defRPr sz="2000">
                <a:solidFill>
                  <a:schemeClr val="accent5"/>
                </a:solidFill>
                <a:latin typeface="Verdana"/>
                <a:ea typeface="Verdana"/>
                <a:cs typeface="Verdana"/>
                <a:sym typeface="Verdana"/>
              </a:defRPr>
            </a:pPr>
            <a:r>
              <a:rPr dirty="0" err="1"/>
              <a:t>Historique</a:t>
            </a:r>
            <a:endParaRPr dirty="0"/>
          </a:p>
          <a:p>
            <a:pPr>
              <a:buClr>
                <a:schemeClr val="accent5"/>
              </a:buClr>
              <a:buFont typeface="Wingdings"/>
              <a:buChar char="◆"/>
              <a:defRPr sz="2000">
                <a:solidFill>
                  <a:schemeClr val="accent5"/>
                </a:solidFill>
                <a:latin typeface="Verdana"/>
                <a:ea typeface="Verdana"/>
                <a:cs typeface="Verdana"/>
                <a:sym typeface="Verdana"/>
              </a:defRPr>
            </a:pPr>
            <a:endParaRPr dirty="0"/>
          </a:p>
          <a:p>
            <a:pPr>
              <a:buClr>
                <a:srgbClr val="92D050"/>
              </a:buClr>
              <a:buFont typeface="Wingdings" pitchFamily="2" charset="2"/>
              <a:buChar char="Ø"/>
              <a:defRPr sz="2000">
                <a:solidFill>
                  <a:srgbClr val="808080"/>
                </a:solidFill>
                <a:latin typeface="Verdana"/>
                <a:ea typeface="Verdana"/>
                <a:cs typeface="Verdana"/>
                <a:sym typeface="Verdana"/>
              </a:defRPr>
            </a:pPr>
            <a:r>
              <a:rPr dirty="0" err="1"/>
              <a:t>Plusieurs</a:t>
            </a:r>
            <a:r>
              <a:rPr dirty="0"/>
              <a:t> brevets </a:t>
            </a:r>
            <a:r>
              <a:rPr dirty="0" err="1"/>
              <a:t>déposés</a:t>
            </a:r>
            <a:r>
              <a:rPr dirty="0"/>
              <a:t> aux </a:t>
            </a:r>
            <a:r>
              <a:rPr dirty="0" err="1"/>
              <a:t>États</a:t>
            </a:r>
            <a:r>
              <a:rPr dirty="0"/>
              <a:t>-Unis </a:t>
            </a:r>
            <a:r>
              <a:rPr dirty="0" err="1"/>
              <a:t>dans</a:t>
            </a:r>
            <a:r>
              <a:rPr dirty="0"/>
              <a:t> les </a:t>
            </a:r>
            <a:r>
              <a:rPr dirty="0" err="1"/>
              <a:t>années</a:t>
            </a:r>
            <a:r>
              <a:rPr dirty="0"/>
              <a:t> 1890 portent sur des </a:t>
            </a:r>
            <a:r>
              <a:rPr dirty="0" err="1"/>
              <a:t>vélos</a:t>
            </a:r>
            <a:r>
              <a:rPr dirty="0"/>
              <a:t> </a:t>
            </a:r>
            <a:r>
              <a:rPr dirty="0" err="1"/>
              <a:t>électriques</a:t>
            </a:r>
            <a:r>
              <a:rPr dirty="0"/>
              <a:t>. </a:t>
            </a:r>
          </a:p>
          <a:p>
            <a:pPr>
              <a:buClr>
                <a:srgbClr val="92D050"/>
              </a:buClr>
              <a:buFont typeface="Wingdings" pitchFamily="2" charset="2"/>
              <a:buChar char="Ø"/>
              <a:defRPr sz="2000">
                <a:solidFill>
                  <a:srgbClr val="808080"/>
                </a:solidFill>
                <a:latin typeface="Verdana"/>
                <a:ea typeface="Verdana"/>
                <a:cs typeface="Verdana"/>
                <a:sym typeface="Verdana"/>
              </a:defRPr>
            </a:pPr>
            <a:r>
              <a:rPr dirty="0"/>
              <a:t>Le 31 </a:t>
            </a:r>
            <a:r>
              <a:rPr dirty="0" err="1"/>
              <a:t>décembre</a:t>
            </a:r>
            <a:r>
              <a:rPr dirty="0"/>
              <a:t> 1895, un brevet </a:t>
            </a:r>
            <a:r>
              <a:rPr dirty="0" err="1"/>
              <a:t>est</a:t>
            </a:r>
            <a:r>
              <a:rPr dirty="0"/>
              <a:t> </a:t>
            </a:r>
            <a:r>
              <a:rPr dirty="0" err="1"/>
              <a:t>attribué</a:t>
            </a:r>
            <a:r>
              <a:rPr dirty="0"/>
              <a:t> pour un </a:t>
            </a:r>
            <a:r>
              <a:rPr dirty="0" err="1"/>
              <a:t>vélo</a:t>
            </a:r>
            <a:r>
              <a:rPr dirty="0"/>
              <a:t> </a:t>
            </a:r>
            <a:r>
              <a:rPr dirty="0" err="1"/>
              <a:t>équipé</a:t>
            </a:r>
            <a:r>
              <a:rPr dirty="0"/>
              <a:t> </a:t>
            </a:r>
            <a:r>
              <a:rPr dirty="0" err="1"/>
              <a:t>d'une</a:t>
            </a:r>
            <a:r>
              <a:rPr dirty="0"/>
              <a:t> </a:t>
            </a:r>
            <a:r>
              <a:rPr dirty="0" err="1"/>
              <a:t>batterie</a:t>
            </a:r>
            <a:r>
              <a:rPr dirty="0"/>
              <a:t> </a:t>
            </a:r>
            <a:r>
              <a:rPr dirty="0" err="1"/>
              <a:t>pouvant</a:t>
            </a:r>
            <a:r>
              <a:rPr dirty="0"/>
              <a:t> </a:t>
            </a:r>
            <a:r>
              <a:rPr dirty="0" err="1"/>
              <a:t>délivrer</a:t>
            </a:r>
            <a:r>
              <a:rPr dirty="0"/>
              <a:t> 100 A </a:t>
            </a:r>
            <a:r>
              <a:rPr dirty="0" err="1"/>
              <a:t>à</a:t>
            </a:r>
            <a:r>
              <a:rPr dirty="0"/>
              <a:t> </a:t>
            </a:r>
            <a:r>
              <a:rPr dirty="0" err="1"/>
              <a:t>une</a:t>
            </a:r>
            <a:r>
              <a:rPr dirty="0"/>
              <a:t> tension de 10 V et d'un </a:t>
            </a:r>
            <a:r>
              <a:rPr dirty="0" err="1"/>
              <a:t>moteur</a:t>
            </a:r>
            <a:r>
              <a:rPr dirty="0"/>
              <a:t> </a:t>
            </a:r>
            <a:r>
              <a:rPr dirty="0" err="1"/>
              <a:t>monté</a:t>
            </a:r>
            <a:r>
              <a:rPr dirty="0"/>
              <a:t> </a:t>
            </a:r>
            <a:r>
              <a:rPr dirty="0" err="1"/>
              <a:t>dans</a:t>
            </a:r>
            <a:r>
              <a:rPr dirty="0"/>
              <a:t> la </a:t>
            </a:r>
            <a:r>
              <a:rPr dirty="0" err="1"/>
              <a:t>roue</a:t>
            </a:r>
            <a:r>
              <a:rPr dirty="0"/>
              <a:t> </a:t>
            </a:r>
            <a:r>
              <a:rPr dirty="0" err="1"/>
              <a:t>arrière</a:t>
            </a:r>
            <a:r>
              <a:rPr dirty="0"/>
              <a:t>.</a:t>
            </a:r>
          </a:p>
          <a:p>
            <a:pPr>
              <a:buClr>
                <a:srgbClr val="92D050"/>
              </a:buClr>
              <a:buFont typeface="Wingdings" pitchFamily="2" charset="2"/>
              <a:buChar char="Ø"/>
              <a:defRPr sz="2000">
                <a:solidFill>
                  <a:srgbClr val="808080"/>
                </a:solidFill>
                <a:latin typeface="Verdana"/>
                <a:ea typeface="Verdana"/>
                <a:cs typeface="Verdana"/>
                <a:sym typeface="Verdana"/>
              </a:defRPr>
            </a:pPr>
            <a:endParaRPr dirty="0"/>
          </a:p>
          <a:p>
            <a:pPr>
              <a:buClr>
                <a:srgbClr val="92D050"/>
              </a:buClr>
              <a:buFont typeface="Wingdings" pitchFamily="2" charset="2"/>
              <a:buChar char="Ø"/>
              <a:defRPr sz="2000">
                <a:solidFill>
                  <a:srgbClr val="808080"/>
                </a:solidFill>
                <a:latin typeface="Verdana"/>
                <a:ea typeface="Verdana"/>
                <a:cs typeface="Verdana"/>
                <a:sym typeface="Verdana"/>
              </a:defRPr>
            </a:pPr>
            <a:r>
              <a:rPr dirty="0" err="1"/>
              <a:t>Deux</a:t>
            </a:r>
            <a:r>
              <a:rPr dirty="0"/>
              <a:t> </a:t>
            </a:r>
            <a:r>
              <a:rPr dirty="0" err="1"/>
              <a:t>ans</a:t>
            </a:r>
            <a:r>
              <a:rPr dirty="0"/>
              <a:t> plus </a:t>
            </a:r>
            <a:r>
              <a:rPr dirty="0" err="1"/>
              <a:t>tard</a:t>
            </a:r>
            <a:r>
              <a:rPr dirty="0"/>
              <a:t>, invention d’un </a:t>
            </a:r>
            <a:r>
              <a:rPr dirty="0" err="1"/>
              <a:t>vélo</a:t>
            </a:r>
            <a:r>
              <a:rPr dirty="0"/>
              <a:t> </a:t>
            </a:r>
            <a:r>
              <a:rPr dirty="0" err="1"/>
              <a:t>propulsé</a:t>
            </a:r>
            <a:r>
              <a:rPr dirty="0"/>
              <a:t> par un double </a:t>
            </a:r>
            <a:r>
              <a:rPr dirty="0" err="1"/>
              <a:t>moteur</a:t>
            </a:r>
            <a:r>
              <a:rPr dirty="0"/>
              <a:t> </a:t>
            </a:r>
            <a:r>
              <a:rPr dirty="0" err="1"/>
              <a:t>électrique</a:t>
            </a:r>
            <a:r>
              <a:rPr dirty="0"/>
              <a:t> (brevet no 596 2724) </a:t>
            </a:r>
            <a:r>
              <a:rPr dirty="0" err="1"/>
              <a:t>logé</a:t>
            </a:r>
            <a:r>
              <a:rPr dirty="0"/>
              <a:t> </a:t>
            </a:r>
            <a:r>
              <a:rPr dirty="0" err="1"/>
              <a:t>dans</a:t>
            </a:r>
            <a:r>
              <a:rPr dirty="0"/>
              <a:t> </a:t>
            </a:r>
            <a:r>
              <a:rPr dirty="0" err="1"/>
              <a:t>l'axe</a:t>
            </a:r>
            <a:r>
              <a:rPr dirty="0"/>
              <a:t> du </a:t>
            </a:r>
            <a:r>
              <a:rPr dirty="0" err="1"/>
              <a:t>pédalier</a:t>
            </a:r>
            <a:r>
              <a:rPr dirty="0"/>
              <a:t>.</a:t>
            </a:r>
          </a:p>
        </p:txBody>
      </p:sp>
    </p:spTree>
    <p:extLst>
      <p:ext uri="{BB962C8B-B14F-4D97-AF65-F5344CB8AC3E}">
        <p14:creationId xmlns:p14="http://schemas.microsoft.com/office/powerpoint/2010/main" val="86972100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Shape 406"/>
          <p:cNvSpPr>
            <a:spLocks noGrp="1"/>
          </p:cNvSpPr>
          <p:nvPr>
            <p:ph type="body" sz="quarter" idx="1"/>
          </p:nvPr>
        </p:nvSpPr>
        <p:spPr>
          <a:prstGeom prst="rect">
            <a:avLst/>
          </a:prstGeom>
        </p:spPr>
        <p:txBody>
          <a:bodyPr/>
          <a:lstStyle>
            <a:lvl1pPr defTabSz="429768">
              <a:defRPr sz="939"/>
            </a:lvl1pPr>
          </a:lstStyle>
          <a:p>
            <a:r>
              <a:t>Module V.A.E</a:t>
            </a:r>
          </a:p>
        </p:txBody>
      </p:sp>
      <p:sp>
        <p:nvSpPr>
          <p:cNvPr id="407" name="Shape 407"/>
          <p:cNvSpPr>
            <a:spLocks noGrp="1"/>
          </p:cNvSpPr>
          <p:nvPr>
            <p:ph type="body" idx="13"/>
          </p:nvPr>
        </p:nvSpPr>
        <p:spPr>
          <a:prstGeom prst="rect">
            <a:avLst/>
          </a:prstGeom>
          <a:extLst>
            <a:ext uri="{C572A759-6A51-4108-AA02-DFA0A04FC94B}">
              <ma14:wrappingTextBoxFlag xmlns:ma14="http://schemas.microsoft.com/office/mac/drawingml/2011/main" xmlns="" val="1"/>
            </a:ext>
          </a:extLst>
        </p:spPr>
        <p:txBody>
          <a:bodyPr/>
          <a:lstStyle>
            <a:lvl1pPr>
              <a:buClr>
                <a:schemeClr val="accent5"/>
              </a:buClr>
              <a:buFont typeface="Wingdings"/>
              <a:buChar char="◆"/>
              <a:defRPr sz="2000">
                <a:solidFill>
                  <a:schemeClr val="accent5"/>
                </a:solidFill>
                <a:latin typeface="Verdana"/>
                <a:ea typeface="Verdana"/>
                <a:cs typeface="Verdana"/>
                <a:sym typeface="Verdana"/>
              </a:defRPr>
            </a:lvl1pPr>
          </a:lstStyle>
          <a:p>
            <a:r>
              <a:t>Historique</a:t>
            </a:r>
          </a:p>
        </p:txBody>
      </p:sp>
      <p:sp>
        <p:nvSpPr>
          <p:cNvPr id="408" name="Shape 408"/>
          <p:cNvSpPr/>
          <p:nvPr/>
        </p:nvSpPr>
        <p:spPr>
          <a:xfrm>
            <a:off x="375927" y="3084403"/>
            <a:ext cx="8271496" cy="259080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342900" indent="-342900">
              <a:lnSpc>
                <a:spcPct val="90000"/>
              </a:lnSpc>
              <a:spcBef>
                <a:spcPts val="400"/>
              </a:spcBef>
              <a:buClr>
                <a:schemeClr val="accent5"/>
              </a:buClr>
              <a:buSzPct val="100000"/>
              <a:buFont typeface="Wingdings"/>
              <a:buChar char="◆"/>
              <a:defRPr sz="2000">
                <a:solidFill>
                  <a:srgbClr val="808080"/>
                </a:solidFill>
                <a:latin typeface="Verdana"/>
                <a:ea typeface="Verdana"/>
                <a:cs typeface="Verdana"/>
                <a:sym typeface="Verdana"/>
              </a:defRPr>
            </a:lvl1pPr>
          </a:lstStyle>
          <a:p>
            <a:pPr marL="342900" marR="0" lvl="0" indent="-342900" algn="l" defTabSz="457200" rtl="0" eaLnBrk="1" fontAlgn="auto" latinLnBrk="0" hangingPunct="0">
              <a:lnSpc>
                <a:spcPct val="90000"/>
              </a:lnSpc>
              <a:spcBef>
                <a:spcPts val="400"/>
              </a:spcBef>
              <a:spcAft>
                <a:spcPts val="0"/>
              </a:spcAft>
              <a:buClr>
                <a:srgbClr val="92D050"/>
              </a:buClr>
              <a:buSzPct val="100000"/>
              <a:buFont typeface="Wingdings" pitchFamily="2" charset="2"/>
              <a:buChar char="Ø"/>
              <a:tabLst/>
              <a:defRPr/>
            </a:pPr>
            <a:r>
              <a:rPr kumimoji="0" sz="2000" b="0" i="0" u="none" strike="noStrike" kern="0" cap="none" spc="0" normalizeH="0" baseline="0" noProof="0" dirty="0" err="1">
                <a:ln>
                  <a:noFill/>
                </a:ln>
                <a:solidFill>
                  <a:srgbClr val="808080"/>
                </a:solidFill>
                <a:effectLst/>
                <a:uLnTx/>
                <a:uFillTx/>
                <a:latin typeface="Verdana"/>
                <a:ea typeface="Verdana"/>
                <a:cs typeface="Verdana"/>
                <a:sym typeface="Verdana"/>
              </a:rPr>
              <a:t>L'inventeur</a:t>
            </a:r>
            <a:r>
              <a:rPr kumimoji="0" sz="2000" b="0" i="0" u="none" strike="noStrike" kern="0" cap="none" spc="0" normalizeH="0" baseline="0" noProof="0" dirty="0">
                <a:ln>
                  <a:noFill/>
                </a:ln>
                <a:solidFill>
                  <a:srgbClr val="808080"/>
                </a:solidFill>
                <a:effectLst/>
                <a:uLnTx/>
                <a:uFillTx/>
                <a:latin typeface="Verdana"/>
                <a:ea typeface="Verdana"/>
                <a:cs typeface="Verdana"/>
                <a:sym typeface="Verdana"/>
              </a:rPr>
              <a:t> </a:t>
            </a:r>
            <a:r>
              <a:rPr kumimoji="0" sz="2000" b="0" i="0" u="none" strike="noStrike" kern="0" cap="none" spc="0" normalizeH="0" baseline="0" noProof="0" dirty="0" err="1">
                <a:ln>
                  <a:noFill/>
                </a:ln>
                <a:solidFill>
                  <a:srgbClr val="808080"/>
                </a:solidFill>
                <a:effectLst/>
                <a:uLnTx/>
                <a:uFillTx/>
                <a:latin typeface="Verdana"/>
                <a:ea typeface="Verdana"/>
                <a:cs typeface="Verdana"/>
                <a:sym typeface="Verdana"/>
              </a:rPr>
              <a:t>allemand</a:t>
            </a:r>
            <a:r>
              <a:rPr kumimoji="0" sz="2000" b="0" i="0" u="none" strike="noStrike" kern="0" cap="none" spc="0" normalizeH="0" baseline="0" noProof="0" dirty="0">
                <a:ln>
                  <a:noFill/>
                </a:ln>
                <a:solidFill>
                  <a:srgbClr val="808080"/>
                </a:solidFill>
                <a:effectLst/>
                <a:uLnTx/>
                <a:uFillTx/>
                <a:latin typeface="Verdana"/>
                <a:ea typeface="Verdana"/>
                <a:cs typeface="Verdana"/>
                <a:sym typeface="Verdana"/>
              </a:rPr>
              <a:t> </a:t>
            </a:r>
            <a:r>
              <a:rPr kumimoji="0" sz="2000" b="0" i="0" u="none" strike="noStrike" kern="0" cap="none" spc="0" normalizeH="0" baseline="0" noProof="0" dirty="0" err="1">
                <a:ln>
                  <a:noFill/>
                </a:ln>
                <a:solidFill>
                  <a:srgbClr val="808080"/>
                </a:solidFill>
                <a:effectLst/>
                <a:uLnTx/>
                <a:uFillTx/>
                <a:latin typeface="Verdana"/>
                <a:ea typeface="Verdana"/>
                <a:cs typeface="Verdana"/>
                <a:sym typeface="Verdana"/>
              </a:rPr>
              <a:t>Egon</a:t>
            </a:r>
            <a:r>
              <a:rPr kumimoji="0" sz="2000" b="0" i="0" u="none" strike="noStrike" kern="0" cap="none" spc="0" normalizeH="0" baseline="0" noProof="0" dirty="0">
                <a:ln>
                  <a:noFill/>
                </a:ln>
                <a:solidFill>
                  <a:srgbClr val="808080"/>
                </a:solidFill>
                <a:effectLst/>
                <a:uLnTx/>
                <a:uFillTx/>
                <a:latin typeface="Verdana"/>
                <a:ea typeface="Verdana"/>
                <a:cs typeface="Verdana"/>
                <a:sym typeface="Verdana"/>
              </a:rPr>
              <a:t> </a:t>
            </a:r>
            <a:r>
              <a:rPr kumimoji="0" sz="2000" b="0" i="0" u="none" strike="noStrike" kern="0" cap="none" spc="0" normalizeH="0" baseline="0" noProof="0" dirty="0" err="1">
                <a:ln>
                  <a:noFill/>
                </a:ln>
                <a:solidFill>
                  <a:srgbClr val="808080"/>
                </a:solidFill>
                <a:effectLst/>
                <a:uLnTx/>
                <a:uFillTx/>
                <a:latin typeface="Verdana"/>
                <a:ea typeface="Verdana"/>
                <a:cs typeface="Verdana"/>
                <a:sym typeface="Verdana"/>
              </a:rPr>
              <a:t>Gelhard</a:t>
            </a:r>
            <a:r>
              <a:rPr kumimoji="0" sz="2000" b="0" i="0" u="none" strike="noStrike" kern="0" cap="none" spc="0" normalizeH="0" baseline="0" noProof="0" dirty="0">
                <a:ln>
                  <a:noFill/>
                </a:ln>
                <a:solidFill>
                  <a:srgbClr val="808080"/>
                </a:solidFill>
                <a:effectLst/>
                <a:uLnTx/>
                <a:uFillTx/>
                <a:latin typeface="Verdana"/>
                <a:ea typeface="Verdana"/>
                <a:cs typeface="Verdana"/>
                <a:sym typeface="Verdana"/>
              </a:rPr>
              <a:t> </a:t>
            </a:r>
            <a:r>
              <a:rPr kumimoji="0" sz="2000" b="0" i="0" u="none" strike="noStrike" kern="0" cap="none" spc="0" normalizeH="0" baseline="0" noProof="0" dirty="0" err="1">
                <a:ln>
                  <a:noFill/>
                </a:ln>
                <a:solidFill>
                  <a:srgbClr val="808080"/>
                </a:solidFill>
                <a:effectLst/>
                <a:uLnTx/>
                <a:uFillTx/>
                <a:latin typeface="Verdana"/>
                <a:ea typeface="Verdana"/>
                <a:cs typeface="Verdana"/>
                <a:sym typeface="Verdana"/>
              </a:rPr>
              <a:t>inventa</a:t>
            </a:r>
            <a:r>
              <a:rPr kumimoji="0" sz="2000" b="0" i="0" u="none" strike="noStrike" kern="0" cap="none" spc="0" normalizeH="0" baseline="0" noProof="0" dirty="0">
                <a:ln>
                  <a:noFill/>
                </a:ln>
                <a:solidFill>
                  <a:srgbClr val="808080"/>
                </a:solidFill>
                <a:effectLst/>
                <a:uLnTx/>
                <a:uFillTx/>
                <a:latin typeface="Verdana"/>
                <a:ea typeface="Verdana"/>
                <a:cs typeface="Verdana"/>
                <a:sym typeface="Verdana"/>
              </a:rPr>
              <a:t> et </a:t>
            </a:r>
            <a:r>
              <a:rPr kumimoji="0" sz="2000" b="0" i="0" u="none" strike="noStrike" kern="0" cap="none" spc="0" normalizeH="0" baseline="0" noProof="0" dirty="0" err="1">
                <a:ln>
                  <a:noFill/>
                </a:ln>
                <a:solidFill>
                  <a:srgbClr val="808080"/>
                </a:solidFill>
                <a:effectLst/>
                <a:uLnTx/>
                <a:uFillTx/>
                <a:latin typeface="Verdana"/>
                <a:ea typeface="Verdana"/>
                <a:cs typeface="Verdana"/>
                <a:sym typeface="Verdana"/>
              </a:rPr>
              <a:t>breveta</a:t>
            </a:r>
            <a:r>
              <a:rPr kumimoji="0" sz="2000" b="0" i="0" u="none" strike="noStrike" kern="0" cap="none" spc="0" normalizeH="0" baseline="0" noProof="0" dirty="0">
                <a:ln>
                  <a:noFill/>
                </a:ln>
                <a:solidFill>
                  <a:srgbClr val="808080"/>
                </a:solidFill>
                <a:effectLst/>
                <a:uLnTx/>
                <a:uFillTx/>
                <a:latin typeface="Verdana"/>
                <a:ea typeface="Verdana"/>
                <a:cs typeface="Verdana"/>
                <a:sym typeface="Verdana"/>
              </a:rPr>
              <a:t> </a:t>
            </a:r>
            <a:r>
              <a:rPr kumimoji="0" sz="2000" b="0" i="0" u="none" strike="noStrike" kern="0" cap="none" spc="0" normalizeH="0" baseline="0" noProof="0" dirty="0" err="1">
                <a:ln>
                  <a:noFill/>
                </a:ln>
                <a:solidFill>
                  <a:srgbClr val="808080"/>
                </a:solidFill>
                <a:effectLst/>
                <a:uLnTx/>
                <a:uFillTx/>
                <a:latin typeface="Verdana"/>
                <a:ea typeface="Verdana"/>
                <a:cs typeface="Verdana"/>
                <a:sym typeface="Verdana"/>
              </a:rPr>
              <a:t>ce</a:t>
            </a:r>
            <a:r>
              <a:rPr kumimoji="0" sz="2000" b="0" i="0" u="none" strike="noStrike" kern="0" cap="none" spc="0" normalizeH="0" baseline="0" noProof="0" dirty="0">
                <a:ln>
                  <a:noFill/>
                </a:ln>
                <a:solidFill>
                  <a:srgbClr val="808080"/>
                </a:solidFill>
                <a:effectLst/>
                <a:uLnTx/>
                <a:uFillTx/>
                <a:latin typeface="Verdana"/>
                <a:ea typeface="Verdana"/>
                <a:cs typeface="Verdana"/>
                <a:sym typeface="Verdana"/>
              </a:rPr>
              <a:t> qui </a:t>
            </a:r>
            <a:r>
              <a:rPr kumimoji="0" sz="2000" b="0" i="0" u="none" strike="noStrike" kern="0" cap="none" spc="0" normalizeH="0" baseline="0" noProof="0" dirty="0" err="1">
                <a:ln>
                  <a:noFill/>
                </a:ln>
                <a:solidFill>
                  <a:srgbClr val="808080"/>
                </a:solidFill>
                <a:effectLst/>
                <a:uLnTx/>
                <a:uFillTx/>
                <a:latin typeface="Verdana"/>
                <a:ea typeface="Verdana"/>
                <a:cs typeface="Verdana"/>
                <a:sym typeface="Verdana"/>
              </a:rPr>
              <a:t>peut</a:t>
            </a:r>
            <a:r>
              <a:rPr kumimoji="0" sz="2000" b="0" i="0" u="none" strike="noStrike" kern="0" cap="none" spc="0" normalizeH="0" baseline="0" noProof="0" dirty="0">
                <a:ln>
                  <a:noFill/>
                </a:ln>
                <a:solidFill>
                  <a:srgbClr val="808080"/>
                </a:solidFill>
                <a:effectLst/>
                <a:uLnTx/>
                <a:uFillTx/>
                <a:latin typeface="Verdana"/>
                <a:ea typeface="Verdana"/>
                <a:cs typeface="Verdana"/>
                <a:sym typeface="Verdana"/>
              </a:rPr>
              <a:t> </a:t>
            </a:r>
            <a:r>
              <a:rPr kumimoji="0" sz="2000" b="0" i="0" u="none" strike="noStrike" kern="0" cap="none" spc="0" normalizeH="0" baseline="0" noProof="0" dirty="0" err="1">
                <a:ln>
                  <a:noFill/>
                </a:ln>
                <a:solidFill>
                  <a:srgbClr val="808080"/>
                </a:solidFill>
                <a:effectLst/>
                <a:uLnTx/>
                <a:uFillTx/>
                <a:latin typeface="Verdana"/>
                <a:ea typeface="Verdana"/>
                <a:cs typeface="Verdana"/>
                <a:sym typeface="Verdana"/>
              </a:rPr>
              <a:t>être</a:t>
            </a:r>
            <a:r>
              <a:rPr kumimoji="0" sz="2000" b="0" i="0" u="none" strike="noStrike" kern="0" cap="none" spc="0" normalizeH="0" baseline="0" noProof="0" dirty="0">
                <a:ln>
                  <a:noFill/>
                </a:ln>
                <a:solidFill>
                  <a:srgbClr val="808080"/>
                </a:solidFill>
                <a:effectLst/>
                <a:uLnTx/>
                <a:uFillTx/>
                <a:latin typeface="Verdana"/>
                <a:ea typeface="Verdana"/>
                <a:cs typeface="Verdana"/>
                <a:sym typeface="Verdana"/>
              </a:rPr>
              <a:t> </a:t>
            </a:r>
            <a:r>
              <a:rPr kumimoji="0" sz="2000" b="0" i="0" u="none" strike="noStrike" kern="0" cap="none" spc="0" normalizeH="0" baseline="0" noProof="0" dirty="0" err="1">
                <a:ln>
                  <a:noFill/>
                </a:ln>
                <a:solidFill>
                  <a:srgbClr val="808080"/>
                </a:solidFill>
                <a:effectLst/>
                <a:uLnTx/>
                <a:uFillTx/>
                <a:latin typeface="Verdana"/>
                <a:ea typeface="Verdana"/>
                <a:cs typeface="Verdana"/>
                <a:sym typeface="Verdana"/>
              </a:rPr>
              <a:t>considéré</a:t>
            </a:r>
            <a:r>
              <a:rPr kumimoji="0" sz="2000" b="0" i="0" u="none" strike="noStrike" kern="0" cap="none" spc="0" normalizeH="0" baseline="0" noProof="0" dirty="0">
                <a:ln>
                  <a:noFill/>
                </a:ln>
                <a:solidFill>
                  <a:srgbClr val="808080"/>
                </a:solidFill>
                <a:effectLst/>
                <a:uLnTx/>
                <a:uFillTx/>
                <a:latin typeface="Verdana"/>
                <a:ea typeface="Verdana"/>
                <a:cs typeface="Verdana"/>
                <a:sym typeface="Verdana"/>
              </a:rPr>
              <a:t> </a:t>
            </a:r>
            <a:r>
              <a:rPr kumimoji="0" sz="2000" b="0" i="0" u="none" strike="noStrike" kern="0" cap="none" spc="0" normalizeH="0" baseline="0" noProof="0" dirty="0" err="1">
                <a:ln>
                  <a:noFill/>
                </a:ln>
                <a:solidFill>
                  <a:srgbClr val="808080"/>
                </a:solidFill>
                <a:effectLst/>
                <a:uLnTx/>
                <a:uFillTx/>
                <a:latin typeface="Verdana"/>
                <a:ea typeface="Verdana"/>
                <a:cs typeface="Verdana"/>
                <a:sym typeface="Verdana"/>
              </a:rPr>
              <a:t>comme</a:t>
            </a:r>
            <a:r>
              <a:rPr kumimoji="0" sz="2000" b="0" i="0" u="none" strike="noStrike" kern="0" cap="none" spc="0" normalizeH="0" baseline="0" noProof="0" dirty="0">
                <a:ln>
                  <a:noFill/>
                </a:ln>
                <a:solidFill>
                  <a:srgbClr val="808080"/>
                </a:solidFill>
                <a:effectLst/>
                <a:uLnTx/>
                <a:uFillTx/>
                <a:latin typeface="Verdana"/>
                <a:ea typeface="Verdana"/>
                <a:cs typeface="Verdana"/>
                <a:sym typeface="Verdana"/>
              </a:rPr>
              <a:t> le </a:t>
            </a:r>
            <a:r>
              <a:rPr kumimoji="0" sz="2000" b="0" i="0" u="none" strike="noStrike" kern="0" cap="none" spc="0" normalizeH="0" baseline="0" noProof="0" dirty="0" err="1">
                <a:ln>
                  <a:noFill/>
                </a:ln>
                <a:solidFill>
                  <a:srgbClr val="808080"/>
                </a:solidFill>
                <a:effectLst/>
                <a:uLnTx/>
                <a:uFillTx/>
                <a:latin typeface="Verdana"/>
                <a:ea typeface="Verdana"/>
                <a:cs typeface="Verdana"/>
                <a:sym typeface="Verdana"/>
              </a:rPr>
              <a:t>principe</a:t>
            </a:r>
            <a:r>
              <a:rPr kumimoji="0" sz="2000" b="0" i="0" u="none" strike="noStrike" kern="0" cap="none" spc="0" normalizeH="0" baseline="0" noProof="0" dirty="0">
                <a:ln>
                  <a:noFill/>
                </a:ln>
                <a:solidFill>
                  <a:srgbClr val="808080"/>
                </a:solidFill>
                <a:effectLst/>
                <a:uLnTx/>
                <a:uFillTx/>
                <a:latin typeface="Verdana"/>
                <a:ea typeface="Verdana"/>
                <a:cs typeface="Verdana"/>
                <a:sym typeface="Verdana"/>
              </a:rPr>
              <a:t> du </a:t>
            </a:r>
            <a:r>
              <a:rPr kumimoji="0" sz="2000" b="0" i="0" u="none" strike="noStrike" kern="0" cap="none" spc="0" normalizeH="0" baseline="0" noProof="0" dirty="0" err="1">
                <a:ln>
                  <a:noFill/>
                </a:ln>
                <a:solidFill>
                  <a:srgbClr val="808080"/>
                </a:solidFill>
                <a:effectLst/>
                <a:uLnTx/>
                <a:uFillTx/>
                <a:latin typeface="Verdana"/>
                <a:ea typeface="Verdana"/>
                <a:cs typeface="Verdana"/>
                <a:sym typeface="Verdana"/>
              </a:rPr>
              <a:t>vélo</a:t>
            </a:r>
            <a:r>
              <a:rPr kumimoji="0" sz="2000" b="0" i="0" u="none" strike="noStrike" kern="0" cap="none" spc="0" normalizeH="0" baseline="0" noProof="0" dirty="0">
                <a:ln>
                  <a:noFill/>
                </a:ln>
                <a:solidFill>
                  <a:srgbClr val="808080"/>
                </a:solidFill>
                <a:effectLst/>
                <a:uLnTx/>
                <a:uFillTx/>
                <a:latin typeface="Verdana"/>
                <a:ea typeface="Verdana"/>
                <a:cs typeface="Verdana"/>
                <a:sym typeface="Verdana"/>
              </a:rPr>
              <a:t> </a:t>
            </a:r>
            <a:r>
              <a:rPr kumimoji="0" sz="2000" b="0" i="0" u="none" strike="noStrike" kern="0" cap="none" spc="0" normalizeH="0" baseline="0" noProof="0" dirty="0" err="1">
                <a:ln>
                  <a:noFill/>
                </a:ln>
                <a:solidFill>
                  <a:srgbClr val="808080"/>
                </a:solidFill>
                <a:effectLst/>
                <a:uLnTx/>
                <a:uFillTx/>
                <a:latin typeface="Verdana"/>
                <a:ea typeface="Verdana"/>
                <a:cs typeface="Verdana"/>
                <a:sym typeface="Verdana"/>
              </a:rPr>
              <a:t>électrique</a:t>
            </a:r>
            <a:r>
              <a:rPr kumimoji="0" sz="2000" b="0" i="0" u="none" strike="noStrike" kern="0" cap="none" spc="0" normalizeH="0" baseline="0" noProof="0" dirty="0">
                <a:ln>
                  <a:noFill/>
                </a:ln>
                <a:solidFill>
                  <a:srgbClr val="808080"/>
                </a:solidFill>
                <a:effectLst/>
                <a:uLnTx/>
                <a:uFillTx/>
                <a:latin typeface="Verdana"/>
                <a:ea typeface="Verdana"/>
                <a:cs typeface="Verdana"/>
                <a:sym typeface="Verdana"/>
              </a:rPr>
              <a:t> </a:t>
            </a:r>
            <a:r>
              <a:rPr kumimoji="0" sz="2000" b="0" i="0" u="none" strike="noStrike" kern="0" cap="none" spc="0" normalizeH="0" baseline="0" noProof="0" dirty="0" err="1">
                <a:ln>
                  <a:noFill/>
                </a:ln>
                <a:solidFill>
                  <a:srgbClr val="808080"/>
                </a:solidFill>
                <a:effectLst/>
                <a:uLnTx/>
                <a:uFillTx/>
                <a:latin typeface="Verdana"/>
                <a:ea typeface="Verdana"/>
                <a:cs typeface="Verdana"/>
                <a:sym typeface="Verdana"/>
              </a:rPr>
              <a:t>en</a:t>
            </a:r>
            <a:r>
              <a:rPr kumimoji="0" sz="2000" b="0" i="0" u="none" strike="noStrike" kern="0" cap="none" spc="0" normalizeH="0" baseline="0" noProof="0" dirty="0">
                <a:ln>
                  <a:noFill/>
                </a:ln>
                <a:solidFill>
                  <a:srgbClr val="808080"/>
                </a:solidFill>
                <a:effectLst/>
                <a:uLnTx/>
                <a:uFillTx/>
                <a:latin typeface="Verdana"/>
                <a:ea typeface="Verdana"/>
                <a:cs typeface="Verdana"/>
                <a:sym typeface="Verdana"/>
              </a:rPr>
              <a:t> 1982. Il </a:t>
            </a:r>
            <a:r>
              <a:rPr kumimoji="0" sz="2000" b="0" i="0" u="none" strike="noStrike" kern="0" cap="none" spc="0" normalizeH="0" baseline="0" noProof="0" dirty="0" err="1">
                <a:ln>
                  <a:noFill/>
                </a:ln>
                <a:solidFill>
                  <a:srgbClr val="808080"/>
                </a:solidFill>
                <a:effectLst/>
                <a:uLnTx/>
                <a:uFillTx/>
                <a:latin typeface="Verdana"/>
                <a:ea typeface="Verdana"/>
                <a:cs typeface="Verdana"/>
                <a:sym typeface="Verdana"/>
              </a:rPr>
              <a:t>fallut</a:t>
            </a:r>
            <a:r>
              <a:rPr kumimoji="0" sz="2000" b="0" i="0" u="none" strike="noStrike" kern="0" cap="none" spc="0" normalizeH="0" baseline="0" noProof="0" dirty="0">
                <a:ln>
                  <a:noFill/>
                </a:ln>
                <a:solidFill>
                  <a:srgbClr val="808080"/>
                </a:solidFill>
                <a:effectLst/>
                <a:uLnTx/>
                <a:uFillTx/>
                <a:latin typeface="Verdana"/>
                <a:ea typeface="Verdana"/>
                <a:cs typeface="Verdana"/>
                <a:sym typeface="Verdana"/>
              </a:rPr>
              <a:t> </a:t>
            </a:r>
            <a:r>
              <a:rPr kumimoji="0" sz="2000" b="0" i="0" u="none" strike="noStrike" kern="0" cap="none" spc="0" normalizeH="0" baseline="0" noProof="0" dirty="0" err="1">
                <a:ln>
                  <a:noFill/>
                </a:ln>
                <a:solidFill>
                  <a:srgbClr val="808080"/>
                </a:solidFill>
                <a:effectLst/>
                <a:uLnTx/>
                <a:uFillTx/>
                <a:latin typeface="Verdana"/>
                <a:ea typeface="Verdana"/>
                <a:cs typeface="Verdana"/>
                <a:sym typeface="Verdana"/>
              </a:rPr>
              <a:t>attendre</a:t>
            </a:r>
            <a:r>
              <a:rPr kumimoji="0" sz="2000" b="0" i="0" u="none" strike="noStrike" kern="0" cap="none" spc="0" normalizeH="0" baseline="0" noProof="0" dirty="0">
                <a:ln>
                  <a:noFill/>
                </a:ln>
                <a:solidFill>
                  <a:srgbClr val="808080"/>
                </a:solidFill>
                <a:effectLst/>
                <a:uLnTx/>
                <a:uFillTx/>
                <a:latin typeface="Verdana"/>
                <a:ea typeface="Verdana"/>
                <a:cs typeface="Verdana"/>
                <a:sym typeface="Verdana"/>
              </a:rPr>
              <a:t> </a:t>
            </a:r>
            <a:r>
              <a:rPr kumimoji="0" sz="2000" b="0" i="0" u="none" strike="noStrike" kern="0" cap="none" spc="0" normalizeH="0" baseline="0" noProof="0" dirty="0" err="1">
                <a:ln>
                  <a:noFill/>
                </a:ln>
                <a:solidFill>
                  <a:srgbClr val="808080"/>
                </a:solidFill>
                <a:effectLst/>
                <a:uLnTx/>
                <a:uFillTx/>
                <a:latin typeface="Verdana"/>
                <a:ea typeface="Verdana"/>
                <a:cs typeface="Verdana"/>
                <a:sym typeface="Verdana"/>
              </a:rPr>
              <a:t>près</a:t>
            </a:r>
            <a:r>
              <a:rPr kumimoji="0" sz="2000" b="0" i="0" u="none" strike="noStrike" kern="0" cap="none" spc="0" normalizeH="0" baseline="0" noProof="0" dirty="0">
                <a:ln>
                  <a:noFill/>
                </a:ln>
                <a:solidFill>
                  <a:srgbClr val="808080"/>
                </a:solidFill>
                <a:effectLst/>
                <a:uLnTx/>
                <a:uFillTx/>
                <a:latin typeface="Verdana"/>
                <a:ea typeface="Verdana"/>
                <a:cs typeface="Verdana"/>
                <a:sym typeface="Verdana"/>
              </a:rPr>
              <a:t> de dix </a:t>
            </a:r>
            <a:r>
              <a:rPr kumimoji="0" sz="2000" b="0" i="0" u="none" strike="noStrike" kern="0" cap="none" spc="0" normalizeH="0" baseline="0" noProof="0" dirty="0" err="1">
                <a:ln>
                  <a:noFill/>
                </a:ln>
                <a:solidFill>
                  <a:srgbClr val="808080"/>
                </a:solidFill>
                <a:effectLst/>
                <a:uLnTx/>
                <a:uFillTx/>
                <a:latin typeface="Verdana"/>
                <a:ea typeface="Verdana"/>
                <a:cs typeface="Verdana"/>
                <a:sym typeface="Verdana"/>
              </a:rPr>
              <a:t>ans</a:t>
            </a:r>
            <a:r>
              <a:rPr kumimoji="0" sz="2000" b="0" i="0" u="none" strike="noStrike" kern="0" cap="none" spc="0" normalizeH="0" baseline="0" noProof="0" dirty="0">
                <a:ln>
                  <a:noFill/>
                </a:ln>
                <a:solidFill>
                  <a:srgbClr val="808080"/>
                </a:solidFill>
                <a:effectLst/>
                <a:uLnTx/>
                <a:uFillTx/>
                <a:latin typeface="Verdana"/>
                <a:ea typeface="Verdana"/>
                <a:cs typeface="Verdana"/>
                <a:sym typeface="Verdana"/>
              </a:rPr>
              <a:t> pour que le fabricant </a:t>
            </a:r>
            <a:r>
              <a:rPr kumimoji="0" sz="2000" b="0" i="0" u="none" strike="noStrike" kern="0" cap="none" spc="0" normalizeH="0" baseline="0" noProof="0" dirty="0" err="1">
                <a:ln>
                  <a:noFill/>
                </a:ln>
                <a:solidFill>
                  <a:srgbClr val="808080"/>
                </a:solidFill>
                <a:effectLst/>
                <a:uLnTx/>
                <a:uFillTx/>
                <a:latin typeface="Verdana"/>
                <a:ea typeface="Verdana"/>
                <a:cs typeface="Verdana"/>
                <a:sym typeface="Verdana"/>
              </a:rPr>
              <a:t>japonais</a:t>
            </a:r>
            <a:r>
              <a:rPr kumimoji="0" sz="2000" b="0" i="0" u="none" strike="noStrike" kern="0" cap="none" spc="0" normalizeH="0" baseline="0" noProof="0" dirty="0">
                <a:ln>
                  <a:noFill/>
                </a:ln>
                <a:solidFill>
                  <a:srgbClr val="808080"/>
                </a:solidFill>
                <a:effectLst/>
                <a:uLnTx/>
                <a:uFillTx/>
                <a:latin typeface="Verdana"/>
                <a:ea typeface="Verdana"/>
                <a:cs typeface="Verdana"/>
                <a:sym typeface="Verdana"/>
              </a:rPr>
              <a:t> de </a:t>
            </a:r>
            <a:r>
              <a:rPr kumimoji="0" sz="2000" b="0" i="0" u="none" strike="noStrike" kern="0" cap="none" spc="0" normalizeH="0" baseline="0" noProof="0" dirty="0" err="1">
                <a:ln>
                  <a:noFill/>
                </a:ln>
                <a:solidFill>
                  <a:srgbClr val="808080"/>
                </a:solidFill>
                <a:effectLst/>
                <a:uLnTx/>
                <a:uFillTx/>
                <a:latin typeface="Verdana"/>
                <a:ea typeface="Verdana"/>
                <a:cs typeface="Verdana"/>
                <a:sym typeface="Verdana"/>
              </a:rPr>
              <a:t>motos</a:t>
            </a:r>
            <a:r>
              <a:rPr kumimoji="0" sz="2000" b="0" i="0" u="none" strike="noStrike" kern="0" cap="none" spc="0" normalizeH="0" baseline="0" noProof="0" dirty="0">
                <a:ln>
                  <a:noFill/>
                </a:ln>
                <a:solidFill>
                  <a:srgbClr val="808080"/>
                </a:solidFill>
                <a:effectLst/>
                <a:uLnTx/>
                <a:uFillTx/>
                <a:latin typeface="Verdana"/>
                <a:ea typeface="Verdana"/>
                <a:cs typeface="Verdana"/>
                <a:sym typeface="Verdana"/>
              </a:rPr>
              <a:t> Yamaha </a:t>
            </a:r>
            <a:r>
              <a:rPr kumimoji="0" sz="2000" b="0" i="0" u="none" strike="noStrike" kern="0" cap="none" spc="0" normalizeH="0" baseline="0" noProof="0" dirty="0" err="1">
                <a:ln>
                  <a:noFill/>
                </a:ln>
                <a:solidFill>
                  <a:srgbClr val="808080"/>
                </a:solidFill>
                <a:effectLst/>
                <a:uLnTx/>
                <a:uFillTx/>
                <a:latin typeface="Verdana"/>
                <a:ea typeface="Verdana"/>
                <a:cs typeface="Verdana"/>
                <a:sym typeface="Verdana"/>
              </a:rPr>
              <a:t>développe</a:t>
            </a:r>
            <a:r>
              <a:rPr kumimoji="0" sz="2000" b="0" i="0" u="none" strike="noStrike" kern="0" cap="none" spc="0" normalizeH="0" baseline="0" noProof="0" dirty="0">
                <a:ln>
                  <a:noFill/>
                </a:ln>
                <a:solidFill>
                  <a:srgbClr val="808080"/>
                </a:solidFill>
                <a:effectLst/>
                <a:uLnTx/>
                <a:uFillTx/>
                <a:latin typeface="Verdana"/>
                <a:ea typeface="Verdana"/>
                <a:cs typeface="Verdana"/>
                <a:sym typeface="Verdana"/>
              </a:rPr>
              <a:t> le premier </a:t>
            </a:r>
            <a:r>
              <a:rPr kumimoji="0" sz="2000" b="0" i="0" u="none" strike="noStrike" kern="0" cap="none" spc="0" normalizeH="0" baseline="0" noProof="0" dirty="0" err="1">
                <a:ln>
                  <a:noFill/>
                </a:ln>
                <a:solidFill>
                  <a:srgbClr val="808080"/>
                </a:solidFill>
                <a:effectLst/>
                <a:uLnTx/>
                <a:uFillTx/>
                <a:latin typeface="Verdana"/>
                <a:ea typeface="Verdana"/>
                <a:cs typeface="Verdana"/>
                <a:sym typeface="Verdana"/>
              </a:rPr>
              <a:t>vélo</a:t>
            </a:r>
            <a:r>
              <a:rPr kumimoji="0" sz="2000" b="0" i="0" u="none" strike="noStrike" kern="0" cap="none" spc="0" normalizeH="0" baseline="0" noProof="0" dirty="0">
                <a:ln>
                  <a:noFill/>
                </a:ln>
                <a:solidFill>
                  <a:srgbClr val="808080"/>
                </a:solidFill>
                <a:effectLst/>
                <a:uLnTx/>
                <a:uFillTx/>
                <a:latin typeface="Verdana"/>
                <a:ea typeface="Verdana"/>
                <a:cs typeface="Verdana"/>
                <a:sym typeface="Verdana"/>
              </a:rPr>
              <a:t> </a:t>
            </a:r>
            <a:r>
              <a:rPr kumimoji="0" sz="2000" b="0" i="0" u="none" strike="noStrike" kern="0" cap="none" spc="0" normalizeH="0" baseline="0" noProof="0" dirty="0" err="1">
                <a:ln>
                  <a:noFill/>
                </a:ln>
                <a:solidFill>
                  <a:srgbClr val="808080"/>
                </a:solidFill>
                <a:effectLst/>
                <a:uLnTx/>
                <a:uFillTx/>
                <a:latin typeface="Verdana"/>
                <a:ea typeface="Verdana"/>
                <a:cs typeface="Verdana"/>
                <a:sym typeface="Verdana"/>
              </a:rPr>
              <a:t>électrique</a:t>
            </a:r>
            <a:r>
              <a:rPr kumimoji="0" sz="2000" b="0" i="0" u="none" strike="noStrike" kern="0" cap="none" spc="0" normalizeH="0" baseline="0" noProof="0" dirty="0">
                <a:ln>
                  <a:noFill/>
                </a:ln>
                <a:solidFill>
                  <a:srgbClr val="808080"/>
                </a:solidFill>
                <a:effectLst/>
                <a:uLnTx/>
                <a:uFillTx/>
                <a:latin typeface="Verdana"/>
                <a:ea typeface="Verdana"/>
                <a:cs typeface="Verdana"/>
                <a:sym typeface="Verdana"/>
              </a:rPr>
              <a:t> et le lance sur le </a:t>
            </a:r>
            <a:r>
              <a:rPr kumimoji="0" sz="2000" b="0" i="0" u="none" strike="noStrike" kern="0" cap="none" spc="0" normalizeH="0" baseline="0" noProof="0" dirty="0" err="1">
                <a:ln>
                  <a:noFill/>
                </a:ln>
                <a:solidFill>
                  <a:srgbClr val="808080"/>
                </a:solidFill>
                <a:effectLst/>
                <a:uLnTx/>
                <a:uFillTx/>
                <a:latin typeface="Verdana"/>
                <a:ea typeface="Verdana"/>
                <a:cs typeface="Verdana"/>
                <a:sym typeface="Verdana"/>
              </a:rPr>
              <a:t>marché</a:t>
            </a:r>
            <a:r>
              <a:rPr kumimoji="0" sz="2000" b="0" i="0" u="none" strike="noStrike" kern="0" cap="none" spc="0" normalizeH="0" baseline="0" noProof="0" dirty="0">
                <a:ln>
                  <a:noFill/>
                </a:ln>
                <a:solidFill>
                  <a:srgbClr val="808080"/>
                </a:solidFill>
                <a:effectLst/>
                <a:uLnTx/>
                <a:uFillTx/>
                <a:latin typeface="Verdana"/>
                <a:ea typeface="Verdana"/>
                <a:cs typeface="Verdana"/>
                <a:sym typeface="Verdana"/>
              </a:rPr>
              <a:t> </a:t>
            </a:r>
            <a:r>
              <a:rPr kumimoji="0" sz="2000" b="0" i="0" u="none" strike="noStrike" kern="0" cap="none" spc="0" normalizeH="0" baseline="0" noProof="0" dirty="0" err="1">
                <a:ln>
                  <a:noFill/>
                </a:ln>
                <a:solidFill>
                  <a:srgbClr val="808080"/>
                </a:solidFill>
                <a:effectLst/>
                <a:uLnTx/>
                <a:uFillTx/>
                <a:latin typeface="Verdana"/>
                <a:ea typeface="Verdana"/>
                <a:cs typeface="Verdana"/>
                <a:sym typeface="Verdana"/>
              </a:rPr>
              <a:t>en</a:t>
            </a:r>
            <a:r>
              <a:rPr kumimoji="0" sz="2000" b="0" i="0" u="none" strike="noStrike" kern="0" cap="none" spc="0" normalizeH="0" baseline="0" noProof="0" dirty="0">
                <a:ln>
                  <a:noFill/>
                </a:ln>
                <a:solidFill>
                  <a:srgbClr val="808080"/>
                </a:solidFill>
                <a:effectLst/>
                <a:uLnTx/>
                <a:uFillTx/>
                <a:latin typeface="Verdana"/>
                <a:ea typeface="Verdana"/>
                <a:cs typeface="Verdana"/>
                <a:sym typeface="Verdana"/>
              </a:rPr>
              <a:t> 1993. </a:t>
            </a:r>
            <a:r>
              <a:rPr kumimoji="0" sz="2000" b="0" i="0" u="none" strike="noStrike" kern="0" cap="none" spc="0" normalizeH="0" baseline="0" noProof="0" dirty="0" err="1">
                <a:ln>
                  <a:noFill/>
                </a:ln>
                <a:solidFill>
                  <a:srgbClr val="808080"/>
                </a:solidFill>
                <a:effectLst/>
                <a:uLnTx/>
                <a:uFillTx/>
                <a:latin typeface="Verdana"/>
                <a:ea typeface="Verdana"/>
                <a:cs typeface="Verdana"/>
                <a:sym typeface="Verdana"/>
              </a:rPr>
              <a:t>Convaincre</a:t>
            </a:r>
            <a:r>
              <a:rPr kumimoji="0" sz="2000" b="0" i="0" u="none" strike="noStrike" kern="0" cap="none" spc="0" normalizeH="0" baseline="0" noProof="0" dirty="0">
                <a:ln>
                  <a:noFill/>
                </a:ln>
                <a:solidFill>
                  <a:srgbClr val="808080"/>
                </a:solidFill>
                <a:effectLst/>
                <a:uLnTx/>
                <a:uFillTx/>
                <a:latin typeface="Verdana"/>
                <a:ea typeface="Verdana"/>
                <a:cs typeface="Verdana"/>
                <a:sym typeface="Verdana"/>
              </a:rPr>
              <a:t> les </a:t>
            </a:r>
            <a:r>
              <a:rPr kumimoji="0" sz="2000" b="0" i="0" u="none" strike="noStrike" kern="0" cap="none" spc="0" normalizeH="0" baseline="0" noProof="0" dirty="0" err="1">
                <a:ln>
                  <a:noFill/>
                </a:ln>
                <a:solidFill>
                  <a:srgbClr val="808080"/>
                </a:solidFill>
                <a:effectLst/>
                <a:uLnTx/>
                <a:uFillTx/>
                <a:latin typeface="Verdana"/>
                <a:ea typeface="Verdana"/>
                <a:cs typeface="Verdana"/>
                <a:sym typeface="Verdana"/>
              </a:rPr>
              <a:t>consommateurs</a:t>
            </a:r>
            <a:r>
              <a:rPr kumimoji="0" sz="2000" b="0" i="0" u="none" strike="noStrike" kern="0" cap="none" spc="0" normalizeH="0" baseline="0" noProof="0" dirty="0">
                <a:ln>
                  <a:noFill/>
                </a:ln>
                <a:solidFill>
                  <a:srgbClr val="808080"/>
                </a:solidFill>
                <a:effectLst/>
                <a:uLnTx/>
                <a:uFillTx/>
                <a:latin typeface="Verdana"/>
                <a:ea typeface="Verdana"/>
                <a:cs typeface="Verdana"/>
                <a:sym typeface="Verdana"/>
              </a:rPr>
              <a:t> avec un unique </a:t>
            </a:r>
            <a:r>
              <a:rPr kumimoji="0" sz="2000" b="0" i="0" u="none" strike="noStrike" kern="0" cap="none" spc="0" normalizeH="0" baseline="0" noProof="0" dirty="0" err="1">
                <a:ln>
                  <a:noFill/>
                </a:ln>
                <a:solidFill>
                  <a:srgbClr val="808080"/>
                </a:solidFill>
                <a:effectLst/>
                <a:uLnTx/>
                <a:uFillTx/>
                <a:latin typeface="Verdana"/>
                <a:ea typeface="Verdana"/>
                <a:cs typeface="Verdana"/>
                <a:sym typeface="Verdana"/>
              </a:rPr>
              <a:t>produit</a:t>
            </a:r>
            <a:r>
              <a:rPr kumimoji="0" sz="2000" b="0" i="0" u="none" strike="noStrike" kern="0" cap="none" spc="0" normalizeH="0" baseline="0" noProof="0" dirty="0">
                <a:ln>
                  <a:noFill/>
                </a:ln>
                <a:solidFill>
                  <a:srgbClr val="808080"/>
                </a:solidFill>
                <a:effectLst/>
                <a:uLnTx/>
                <a:uFillTx/>
                <a:latin typeface="Verdana"/>
                <a:ea typeface="Verdana"/>
                <a:cs typeface="Verdana"/>
                <a:sym typeface="Verdana"/>
              </a:rPr>
              <a:t> </a:t>
            </a:r>
            <a:r>
              <a:rPr kumimoji="0" sz="2000" b="0" i="0" u="none" strike="noStrike" kern="0" cap="none" spc="0" normalizeH="0" baseline="0" noProof="0" dirty="0" err="1">
                <a:ln>
                  <a:noFill/>
                </a:ln>
                <a:solidFill>
                  <a:srgbClr val="808080"/>
                </a:solidFill>
                <a:effectLst/>
                <a:uLnTx/>
                <a:uFillTx/>
                <a:latin typeface="Verdana"/>
                <a:ea typeface="Verdana"/>
                <a:cs typeface="Verdana"/>
                <a:sym typeface="Verdana"/>
              </a:rPr>
              <a:t>étant</a:t>
            </a:r>
            <a:r>
              <a:rPr kumimoji="0" sz="2000" b="0" i="0" u="none" strike="noStrike" kern="0" cap="none" spc="0" normalizeH="0" baseline="0" noProof="0" dirty="0">
                <a:ln>
                  <a:noFill/>
                </a:ln>
                <a:solidFill>
                  <a:srgbClr val="808080"/>
                </a:solidFill>
                <a:effectLst/>
                <a:uLnTx/>
                <a:uFillTx/>
                <a:latin typeface="Verdana"/>
                <a:ea typeface="Verdana"/>
                <a:cs typeface="Verdana"/>
                <a:sym typeface="Verdana"/>
              </a:rPr>
              <a:t> difficile, Yamaha </a:t>
            </a:r>
            <a:r>
              <a:rPr kumimoji="0" sz="2000" b="0" i="0" u="none" strike="noStrike" kern="0" cap="none" spc="0" normalizeH="0" baseline="0" noProof="0" dirty="0" err="1">
                <a:ln>
                  <a:noFill/>
                </a:ln>
                <a:solidFill>
                  <a:srgbClr val="808080"/>
                </a:solidFill>
                <a:effectLst/>
                <a:uLnTx/>
                <a:uFillTx/>
                <a:latin typeface="Verdana"/>
                <a:ea typeface="Verdana"/>
                <a:cs typeface="Verdana"/>
                <a:sym typeface="Verdana"/>
              </a:rPr>
              <a:t>persuada</a:t>
            </a:r>
            <a:r>
              <a:rPr kumimoji="0" sz="2000" b="0" i="0" u="none" strike="noStrike" kern="0" cap="none" spc="0" normalizeH="0" baseline="0" noProof="0" dirty="0">
                <a:ln>
                  <a:noFill/>
                </a:ln>
                <a:solidFill>
                  <a:srgbClr val="808080"/>
                </a:solidFill>
                <a:effectLst/>
                <a:uLnTx/>
                <a:uFillTx/>
                <a:latin typeface="Verdana"/>
                <a:ea typeface="Verdana"/>
                <a:cs typeface="Verdana"/>
                <a:sym typeface="Verdana"/>
              </a:rPr>
              <a:t> </a:t>
            </a:r>
            <a:r>
              <a:rPr kumimoji="0" sz="2000" b="0" i="0" u="none" strike="noStrike" kern="0" cap="none" spc="0" normalizeH="0" baseline="0" noProof="0" dirty="0" err="1">
                <a:ln>
                  <a:noFill/>
                </a:ln>
                <a:solidFill>
                  <a:srgbClr val="808080"/>
                </a:solidFill>
                <a:effectLst/>
                <a:uLnTx/>
                <a:uFillTx/>
                <a:latin typeface="Verdana"/>
                <a:ea typeface="Verdana"/>
                <a:cs typeface="Verdana"/>
                <a:sym typeface="Verdana"/>
              </a:rPr>
              <a:t>ses</a:t>
            </a:r>
            <a:r>
              <a:rPr kumimoji="0" sz="2000" b="0" i="0" u="none" strike="noStrike" kern="0" cap="none" spc="0" normalizeH="0" baseline="0" noProof="0" dirty="0">
                <a:ln>
                  <a:noFill/>
                </a:ln>
                <a:solidFill>
                  <a:srgbClr val="808080"/>
                </a:solidFill>
                <a:effectLst/>
                <a:uLnTx/>
                <a:uFillTx/>
                <a:latin typeface="Verdana"/>
                <a:ea typeface="Verdana"/>
                <a:cs typeface="Verdana"/>
                <a:sym typeface="Verdana"/>
              </a:rPr>
              <a:t> </a:t>
            </a:r>
            <a:r>
              <a:rPr kumimoji="0" sz="2000" b="0" i="0" u="none" strike="noStrike" kern="0" cap="none" spc="0" normalizeH="0" baseline="0" noProof="0" dirty="0" err="1">
                <a:ln>
                  <a:noFill/>
                </a:ln>
                <a:solidFill>
                  <a:srgbClr val="808080"/>
                </a:solidFill>
                <a:effectLst/>
                <a:uLnTx/>
                <a:uFillTx/>
                <a:latin typeface="Verdana"/>
                <a:ea typeface="Verdana"/>
                <a:cs typeface="Verdana"/>
                <a:sym typeface="Verdana"/>
              </a:rPr>
              <a:t>concurrents</a:t>
            </a:r>
            <a:r>
              <a:rPr kumimoji="0" sz="2000" b="0" i="0" u="none" strike="noStrike" kern="0" cap="none" spc="0" normalizeH="0" baseline="0" noProof="0" dirty="0">
                <a:ln>
                  <a:noFill/>
                </a:ln>
                <a:solidFill>
                  <a:srgbClr val="808080"/>
                </a:solidFill>
                <a:effectLst/>
                <a:uLnTx/>
                <a:uFillTx/>
                <a:latin typeface="Verdana"/>
                <a:ea typeface="Verdana"/>
                <a:cs typeface="Verdana"/>
                <a:sym typeface="Verdana"/>
              </a:rPr>
              <a:t> Sanyo, Panasonic, Mitsubishi, Honda, Suzuki et de </a:t>
            </a:r>
            <a:r>
              <a:rPr kumimoji="0" sz="2000" b="0" i="0" u="none" strike="noStrike" kern="0" cap="none" spc="0" normalizeH="0" baseline="0" noProof="0" dirty="0" err="1">
                <a:ln>
                  <a:noFill/>
                </a:ln>
                <a:solidFill>
                  <a:srgbClr val="808080"/>
                </a:solidFill>
                <a:effectLst/>
                <a:uLnTx/>
                <a:uFillTx/>
                <a:latin typeface="Verdana"/>
                <a:ea typeface="Verdana"/>
                <a:cs typeface="Verdana"/>
                <a:sym typeface="Verdana"/>
              </a:rPr>
              <a:t>nombreux</a:t>
            </a:r>
            <a:r>
              <a:rPr kumimoji="0" sz="2000" b="0" i="0" u="none" strike="noStrike" kern="0" cap="none" spc="0" normalizeH="0" baseline="0" noProof="0" dirty="0">
                <a:ln>
                  <a:noFill/>
                </a:ln>
                <a:solidFill>
                  <a:srgbClr val="808080"/>
                </a:solidFill>
                <a:effectLst/>
                <a:uLnTx/>
                <a:uFillTx/>
                <a:latin typeface="Verdana"/>
                <a:ea typeface="Verdana"/>
                <a:cs typeface="Verdana"/>
                <a:sym typeface="Verdana"/>
              </a:rPr>
              <a:t> </a:t>
            </a:r>
            <a:r>
              <a:rPr kumimoji="0" sz="2000" b="0" i="0" u="none" strike="noStrike" kern="0" cap="none" spc="0" normalizeH="0" baseline="0" noProof="0" dirty="0" err="1">
                <a:ln>
                  <a:noFill/>
                </a:ln>
                <a:solidFill>
                  <a:srgbClr val="808080"/>
                </a:solidFill>
                <a:effectLst/>
                <a:uLnTx/>
                <a:uFillTx/>
                <a:latin typeface="Verdana"/>
                <a:ea typeface="Verdana"/>
                <a:cs typeface="Verdana"/>
                <a:sym typeface="Verdana"/>
              </a:rPr>
              <a:t>autres</a:t>
            </a:r>
            <a:r>
              <a:rPr kumimoji="0" sz="2000" b="0" i="0" u="none" strike="noStrike" kern="0" cap="none" spc="0" normalizeH="0" baseline="0" noProof="0" dirty="0">
                <a:ln>
                  <a:noFill/>
                </a:ln>
                <a:solidFill>
                  <a:srgbClr val="808080"/>
                </a:solidFill>
                <a:effectLst/>
                <a:uLnTx/>
                <a:uFillTx/>
                <a:latin typeface="Verdana"/>
                <a:ea typeface="Verdana"/>
                <a:cs typeface="Verdana"/>
                <a:sym typeface="Verdana"/>
              </a:rPr>
              <a:t> de se </a:t>
            </a:r>
            <a:r>
              <a:rPr kumimoji="0" sz="2000" b="0" i="0" u="none" strike="noStrike" kern="0" cap="none" spc="0" normalizeH="0" baseline="0" noProof="0" dirty="0" err="1">
                <a:ln>
                  <a:noFill/>
                </a:ln>
                <a:solidFill>
                  <a:srgbClr val="808080"/>
                </a:solidFill>
                <a:effectLst/>
                <a:uLnTx/>
                <a:uFillTx/>
                <a:latin typeface="Verdana"/>
                <a:ea typeface="Verdana"/>
                <a:cs typeface="Verdana"/>
                <a:sym typeface="Verdana"/>
              </a:rPr>
              <a:t>positionner</a:t>
            </a:r>
            <a:r>
              <a:rPr kumimoji="0" sz="2000" b="0" i="0" u="none" strike="noStrike" kern="0" cap="none" spc="0" normalizeH="0" baseline="0" noProof="0" dirty="0">
                <a:ln>
                  <a:noFill/>
                </a:ln>
                <a:solidFill>
                  <a:srgbClr val="808080"/>
                </a:solidFill>
                <a:effectLst/>
                <a:uLnTx/>
                <a:uFillTx/>
                <a:latin typeface="Verdana"/>
                <a:ea typeface="Verdana"/>
                <a:cs typeface="Verdana"/>
                <a:sym typeface="Verdana"/>
              </a:rPr>
              <a:t> sur </a:t>
            </a:r>
            <a:r>
              <a:rPr kumimoji="0" sz="2000" b="0" i="0" u="none" strike="noStrike" kern="0" cap="none" spc="0" normalizeH="0" baseline="0" noProof="0" dirty="0" err="1">
                <a:ln>
                  <a:noFill/>
                </a:ln>
                <a:solidFill>
                  <a:srgbClr val="808080"/>
                </a:solidFill>
                <a:effectLst/>
                <a:uLnTx/>
                <a:uFillTx/>
                <a:latin typeface="Verdana"/>
                <a:ea typeface="Verdana"/>
                <a:cs typeface="Verdana"/>
                <a:sym typeface="Verdana"/>
              </a:rPr>
              <a:t>ce</a:t>
            </a:r>
            <a:r>
              <a:rPr kumimoji="0" sz="2000" b="0" i="0" u="none" strike="noStrike" kern="0" cap="none" spc="0" normalizeH="0" baseline="0" noProof="0" dirty="0">
                <a:ln>
                  <a:noFill/>
                </a:ln>
                <a:solidFill>
                  <a:srgbClr val="808080"/>
                </a:solidFill>
                <a:effectLst/>
                <a:uLnTx/>
                <a:uFillTx/>
                <a:latin typeface="Verdana"/>
                <a:ea typeface="Verdana"/>
                <a:cs typeface="Verdana"/>
                <a:sym typeface="Verdana"/>
              </a:rPr>
              <a:t> nouveau </a:t>
            </a:r>
            <a:r>
              <a:rPr kumimoji="0" sz="2000" b="0" i="0" u="none" strike="noStrike" kern="0" cap="none" spc="0" normalizeH="0" baseline="0" noProof="0" dirty="0" err="1">
                <a:ln>
                  <a:noFill/>
                </a:ln>
                <a:solidFill>
                  <a:srgbClr val="808080"/>
                </a:solidFill>
                <a:effectLst/>
                <a:uLnTx/>
                <a:uFillTx/>
                <a:latin typeface="Verdana"/>
                <a:ea typeface="Verdana"/>
                <a:cs typeface="Verdana"/>
                <a:sym typeface="Verdana"/>
              </a:rPr>
              <a:t>marché</a:t>
            </a:r>
            <a:r>
              <a:rPr kumimoji="0" sz="2000" b="0" i="0" u="none" strike="noStrike" kern="0" cap="none" spc="0" normalizeH="0" baseline="0" noProof="0" dirty="0">
                <a:ln>
                  <a:noFill/>
                </a:ln>
                <a:solidFill>
                  <a:srgbClr val="808080"/>
                </a:solidFill>
                <a:effectLst/>
                <a:uLnTx/>
                <a:uFillTx/>
                <a:latin typeface="Verdana"/>
                <a:ea typeface="Verdana"/>
                <a:cs typeface="Verdana"/>
                <a:sym typeface="Verdana"/>
              </a:rPr>
              <a:t>.</a:t>
            </a:r>
          </a:p>
        </p:txBody>
      </p:sp>
    </p:spTree>
    <p:extLst>
      <p:ext uri="{BB962C8B-B14F-4D97-AF65-F5344CB8AC3E}">
        <p14:creationId xmlns:p14="http://schemas.microsoft.com/office/powerpoint/2010/main" val="172965354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338421" y="1995370"/>
            <a:ext cx="8647895" cy="3952875"/>
          </a:xfrm>
        </p:spPr>
        <p:txBody>
          <a:bodyPr/>
          <a:lstStyle/>
          <a:p>
            <a:r>
              <a:rPr lang="fr-FR" sz="1800" b="1" dirty="0"/>
              <a:t>Le V.A.E</a:t>
            </a:r>
          </a:p>
          <a:p>
            <a:endParaRPr lang="fr-FR" sz="1800" b="1" dirty="0"/>
          </a:p>
          <a:p>
            <a:pPr marL="0" indent="0">
              <a:buNone/>
            </a:pPr>
            <a:endParaRPr lang="fr-FR" sz="1000" dirty="0">
              <a:solidFill>
                <a:schemeClr val="tx1">
                  <a:lumMod val="65000"/>
                  <a:lumOff val="35000"/>
                </a:schemeClr>
              </a:solidFill>
            </a:endParaRPr>
          </a:p>
          <a:p>
            <a:pPr algn="just">
              <a:lnSpc>
                <a:spcPct val="150000"/>
              </a:lnSpc>
              <a:buClr>
                <a:srgbClr val="81BB3B"/>
              </a:buClr>
              <a:buFont typeface="Wingdings" charset="2"/>
              <a:buChar char="Ø"/>
            </a:pPr>
            <a:r>
              <a:rPr lang="fr-FR" dirty="0">
                <a:solidFill>
                  <a:schemeClr val="tx1">
                    <a:lumMod val="65000"/>
                    <a:lumOff val="35000"/>
                  </a:schemeClr>
                </a:solidFill>
              </a:rPr>
              <a:t>Un V.A.E est un Vélo à Assistance Electrique qui est défini par la directive 2002/24/CE du Parlement européen relative à la réception des véhicules à moteur à deux ou trois roues et abrogeant la directive 92/61/CEE.</a:t>
            </a:r>
          </a:p>
        </p:txBody>
      </p:sp>
    </p:spTree>
    <p:extLst>
      <p:ext uri="{BB962C8B-B14F-4D97-AF65-F5344CB8AC3E}">
        <p14:creationId xmlns:p14="http://schemas.microsoft.com/office/powerpoint/2010/main" val="3158331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233857" y="1946333"/>
            <a:ext cx="8805993" cy="4360732"/>
          </a:xfrm>
        </p:spPr>
        <p:txBody>
          <a:bodyPr/>
          <a:lstStyle/>
          <a:p>
            <a:r>
              <a:rPr lang="fr-FR" sz="1800" b="1" dirty="0"/>
              <a:t>Dispositions de la Directive 2002/24/CE</a:t>
            </a:r>
          </a:p>
          <a:p>
            <a:pPr marL="0" indent="0">
              <a:buNone/>
            </a:pPr>
            <a:endParaRPr lang="fr-FR" sz="1800" b="1" dirty="0"/>
          </a:p>
          <a:p>
            <a:pPr algn="just">
              <a:lnSpc>
                <a:spcPct val="140000"/>
              </a:lnSpc>
              <a:buClr>
                <a:srgbClr val="81BB3B"/>
              </a:buClr>
              <a:buFont typeface="Wingdings" charset="2"/>
              <a:buChar char="Ø"/>
            </a:pPr>
            <a:r>
              <a:rPr lang="fr-FR" sz="1800" dirty="0">
                <a:solidFill>
                  <a:schemeClr val="tx1">
                    <a:lumMod val="65000"/>
                    <a:lumOff val="35000"/>
                  </a:schemeClr>
                </a:solidFill>
              </a:rPr>
              <a:t>Les véhicules visés par la présente directive sont les deux-roues motorisés, les tricycles motorisés et les quadricycles motorisés légers.</a:t>
            </a:r>
          </a:p>
          <a:p>
            <a:pPr>
              <a:lnSpc>
                <a:spcPct val="140000"/>
              </a:lnSpc>
              <a:buClr>
                <a:srgbClr val="81BB3B"/>
              </a:buClr>
              <a:buFont typeface="Wingdings" charset="2"/>
              <a:buChar char="Ø"/>
            </a:pPr>
            <a:endParaRPr lang="fr-FR" sz="1500" dirty="0">
              <a:solidFill>
                <a:schemeClr val="tx1">
                  <a:lumMod val="65000"/>
                  <a:lumOff val="35000"/>
                </a:schemeClr>
              </a:solidFill>
            </a:endParaRPr>
          </a:p>
          <a:p>
            <a:pPr algn="just">
              <a:lnSpc>
                <a:spcPct val="140000"/>
              </a:lnSpc>
              <a:buClr>
                <a:srgbClr val="81BB3B"/>
              </a:buClr>
              <a:buFont typeface="Wingdings" charset="2"/>
              <a:buChar char="Ø"/>
            </a:pPr>
            <a:r>
              <a:rPr lang="fr-FR" sz="1800" dirty="0">
                <a:solidFill>
                  <a:schemeClr val="tx1">
                    <a:lumMod val="65000"/>
                    <a:lumOff val="35000"/>
                  </a:schemeClr>
                </a:solidFill>
              </a:rPr>
              <a:t>Cycles à pédalage assisté, équipés d’un moteur électrique d’une puissance nominale continue maximale de 250 Watt dont l’alimentation est réduite progressivement et finalement interrompue lorsque le véhicule atteint une vitesse de 25 km/h, ou plus tôt si le cycliste arrête de pédaler.</a:t>
            </a:r>
          </a:p>
        </p:txBody>
      </p:sp>
    </p:spTree>
    <p:extLst>
      <p:ext uri="{BB962C8B-B14F-4D97-AF65-F5344CB8AC3E}">
        <p14:creationId xmlns:p14="http://schemas.microsoft.com/office/powerpoint/2010/main" val="4249903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276549" y="2721380"/>
            <a:ext cx="8805993" cy="4360732"/>
          </a:xfrm>
        </p:spPr>
        <p:txBody>
          <a:bodyPr/>
          <a:lstStyle/>
          <a:p>
            <a:pPr marL="0" indent="0" algn="just">
              <a:lnSpc>
                <a:spcPct val="140000"/>
              </a:lnSpc>
              <a:buClr>
                <a:srgbClr val="81BB3B"/>
              </a:buClr>
              <a:buNone/>
            </a:pPr>
            <a:r>
              <a:rPr lang="fr-FR" sz="1800" dirty="0">
                <a:solidFill>
                  <a:schemeClr val="tx1">
                    <a:lumMod val="65000"/>
                    <a:lumOff val="35000"/>
                  </a:schemeClr>
                </a:solidFill>
              </a:rPr>
              <a:t>La réglementation qui encadre l'utilisation du vélo à assistance électrique en FRANCE est très claire : </a:t>
            </a:r>
          </a:p>
          <a:p>
            <a:pPr algn="just">
              <a:lnSpc>
                <a:spcPct val="140000"/>
              </a:lnSpc>
              <a:buClr>
                <a:srgbClr val="81BB3B"/>
              </a:buClr>
              <a:buFont typeface="Wingdings" charset="2"/>
              <a:buChar char="Ø"/>
            </a:pPr>
            <a:endParaRPr lang="fr-FR" sz="1800" dirty="0">
              <a:solidFill>
                <a:schemeClr val="tx1">
                  <a:lumMod val="65000"/>
                  <a:lumOff val="35000"/>
                </a:schemeClr>
              </a:solidFill>
            </a:endParaRPr>
          </a:p>
          <a:p>
            <a:pPr algn="just">
              <a:lnSpc>
                <a:spcPct val="140000"/>
              </a:lnSpc>
              <a:buClr>
                <a:srgbClr val="81BB3B"/>
              </a:buClr>
              <a:buFont typeface="Wingdings" charset="2"/>
              <a:buChar char="Ø"/>
            </a:pPr>
            <a:r>
              <a:rPr lang="fr-FR" sz="1800" dirty="0">
                <a:solidFill>
                  <a:schemeClr val="tx1">
                    <a:lumMod val="65000"/>
                    <a:lumOff val="35000"/>
                  </a:schemeClr>
                </a:solidFill>
              </a:rPr>
              <a:t>Conforme aux normes suivantes - </a:t>
            </a:r>
            <a:r>
              <a:rPr lang="fr-FR" sz="1700" dirty="0">
                <a:solidFill>
                  <a:schemeClr val="tx1">
                    <a:lumMod val="65000"/>
                    <a:lumOff val="35000"/>
                  </a:schemeClr>
                </a:solidFill>
              </a:rPr>
              <a:t>NF EN 15194 datant de Juin 2009 et spécifiquement applicable à la catégorie des cycles à assistance électrique.</a:t>
            </a:r>
          </a:p>
        </p:txBody>
      </p:sp>
      <p:sp>
        <p:nvSpPr>
          <p:cNvPr id="4" name="Rectangle 3"/>
          <p:cNvSpPr/>
          <p:nvPr/>
        </p:nvSpPr>
        <p:spPr>
          <a:xfrm>
            <a:off x="450773" y="1985055"/>
            <a:ext cx="2518638" cy="369332"/>
          </a:xfrm>
          <a:prstGeom prst="rect">
            <a:avLst/>
          </a:prstGeom>
        </p:spPr>
        <p:txBody>
          <a:bodyPr wrap="none">
            <a:spAutoFit/>
          </a:bodyPr>
          <a:lstStyle/>
          <a:p>
            <a:pPr marL="285750" indent="-285750">
              <a:buFont typeface="Wingdings" charset="2"/>
              <a:buChar char="u"/>
            </a:pPr>
            <a:r>
              <a:rPr lang="fr-FR" b="1" dirty="0">
                <a:solidFill>
                  <a:srgbClr val="4BACC6"/>
                </a:solidFill>
                <a:latin typeface="Verdana"/>
                <a:cs typeface="Verdana"/>
              </a:rPr>
              <a:t>Règlementation</a:t>
            </a:r>
            <a:endParaRPr lang="fr-FR" dirty="0"/>
          </a:p>
        </p:txBody>
      </p:sp>
    </p:spTree>
    <p:extLst>
      <p:ext uri="{BB962C8B-B14F-4D97-AF65-F5344CB8AC3E}">
        <p14:creationId xmlns:p14="http://schemas.microsoft.com/office/powerpoint/2010/main" val="2145512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469606" y="2166499"/>
            <a:ext cx="8463603" cy="3681677"/>
          </a:xfrm>
        </p:spPr>
        <p:txBody>
          <a:bodyPr/>
          <a:lstStyle/>
          <a:p>
            <a:pPr marL="0" indent="0" algn="just">
              <a:lnSpc>
                <a:spcPct val="140000"/>
              </a:lnSpc>
              <a:buClr>
                <a:srgbClr val="81BB3B"/>
              </a:buClr>
              <a:buNone/>
            </a:pPr>
            <a:r>
              <a:rPr lang="fr-FR" sz="1800" b="1" dirty="0">
                <a:solidFill>
                  <a:srgbClr val="439DB8"/>
                </a:solidFill>
              </a:rPr>
              <a:t>1/ </a:t>
            </a:r>
            <a:r>
              <a:rPr lang="fr-FR" sz="1800" dirty="0">
                <a:solidFill>
                  <a:schemeClr val="tx1">
                    <a:lumMod val="65000"/>
                    <a:lumOff val="35000"/>
                  </a:schemeClr>
                </a:solidFill>
              </a:rPr>
              <a:t>La mise en route du moteur est conditionnée uniquement par le pédalage et doit se couper dès qu'on arrête de pédaler. Il faut donc obligatoirement un capteur de pédalage.</a:t>
            </a:r>
          </a:p>
          <a:p>
            <a:pPr marL="0" indent="0" algn="just">
              <a:lnSpc>
                <a:spcPct val="140000"/>
              </a:lnSpc>
              <a:buClr>
                <a:srgbClr val="81BB3B"/>
              </a:buClr>
              <a:buNone/>
            </a:pPr>
            <a:endParaRPr lang="fr-FR" sz="1800" dirty="0">
              <a:solidFill>
                <a:schemeClr val="tx1">
                  <a:lumMod val="65000"/>
                  <a:lumOff val="35000"/>
                </a:schemeClr>
              </a:solidFill>
            </a:endParaRPr>
          </a:p>
          <a:p>
            <a:pPr marL="0" indent="0" algn="just">
              <a:lnSpc>
                <a:spcPct val="140000"/>
              </a:lnSpc>
              <a:buClr>
                <a:srgbClr val="81BB3B"/>
              </a:buClr>
              <a:buNone/>
            </a:pPr>
            <a:r>
              <a:rPr lang="fr-FR" sz="1800" b="1" dirty="0">
                <a:solidFill>
                  <a:srgbClr val="439DB8"/>
                </a:solidFill>
              </a:rPr>
              <a:t>2/ </a:t>
            </a:r>
            <a:r>
              <a:rPr lang="fr-FR" sz="1800" dirty="0">
                <a:solidFill>
                  <a:schemeClr val="tx1">
                    <a:lumMod val="65000"/>
                    <a:lumOff val="35000"/>
                  </a:schemeClr>
                </a:solidFill>
              </a:rPr>
              <a:t>L'assistance doit se couper à 25 km/h, le vélo pouvant rouler plus vite sans assistance.</a:t>
            </a:r>
          </a:p>
          <a:p>
            <a:pPr marL="0" indent="0" algn="just">
              <a:lnSpc>
                <a:spcPct val="140000"/>
              </a:lnSpc>
              <a:buClr>
                <a:srgbClr val="81BB3B"/>
              </a:buClr>
              <a:buNone/>
            </a:pPr>
            <a:endParaRPr lang="fr-FR" sz="1800" dirty="0">
              <a:solidFill>
                <a:schemeClr val="tx1">
                  <a:lumMod val="65000"/>
                  <a:lumOff val="35000"/>
                </a:schemeClr>
              </a:solidFill>
            </a:endParaRPr>
          </a:p>
          <a:p>
            <a:pPr marL="0" indent="0">
              <a:lnSpc>
                <a:spcPct val="140000"/>
              </a:lnSpc>
              <a:buClr>
                <a:srgbClr val="81BB3B"/>
              </a:buClr>
              <a:buNone/>
            </a:pPr>
            <a:r>
              <a:rPr lang="fr-FR" sz="1800" b="1" dirty="0">
                <a:solidFill>
                  <a:srgbClr val="439DB8"/>
                </a:solidFill>
              </a:rPr>
              <a:t>3/ </a:t>
            </a:r>
            <a:r>
              <a:rPr lang="fr-FR" sz="1800" dirty="0">
                <a:solidFill>
                  <a:schemeClr val="tx1">
                    <a:lumMod val="65000"/>
                    <a:lumOff val="35000"/>
                  </a:schemeClr>
                </a:solidFill>
              </a:rPr>
              <a:t>La puissance nominale du moteur doit être de 250 Watt maximale.</a:t>
            </a:r>
          </a:p>
        </p:txBody>
      </p:sp>
    </p:spTree>
    <p:extLst>
      <p:ext uri="{BB962C8B-B14F-4D97-AF65-F5344CB8AC3E}">
        <p14:creationId xmlns:p14="http://schemas.microsoft.com/office/powerpoint/2010/main" val="1746291226"/>
      </p:ext>
    </p:extLst>
  </p:cSld>
  <p:clrMapOvr>
    <a:masterClrMapping/>
  </p:clrMapOvr>
</p:sld>
</file>

<file path=ppt/theme/theme1.xml><?xml version="1.0" encoding="utf-8"?>
<a:theme xmlns:a="http://schemas.openxmlformats.org/drawingml/2006/main" name="Modèle-Présentation Powerpoint-FFCT-2017">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scilloscope">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Modèle-Présentation Powerpoint-FFCT-2017">
  <a:themeElements>
    <a:clrScheme name="Modèle-Présentation Powerpoint-FFCT-2017">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Modèle-Présentation Powerpoint-FFCT-2017">
      <a:majorFont>
        <a:latin typeface="Calibri"/>
        <a:ea typeface="Calibri"/>
        <a:cs typeface="Calibri"/>
      </a:majorFont>
      <a:minorFont>
        <a:latin typeface="Helvetica"/>
        <a:ea typeface="Helvetica"/>
        <a:cs typeface="Helvetica"/>
      </a:minorFont>
    </a:fontScheme>
    <a:fmtScheme name="Modèle-Présentation Powerpoint-FFCT-201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ndara"/>
            <a:ea typeface="Candara"/>
            <a:cs typeface="Candara"/>
            <a:sym typeface="Canda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ndara"/>
            <a:ea typeface="Candara"/>
            <a:cs typeface="Candara"/>
            <a:sym typeface="Canda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Modèle-Présentation Powerpoint-FFCT-2017">
  <a:themeElements>
    <a:clrScheme name="Modèle-Présentation Powerpoint-FFCT-2017">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Modèle-Présentation Powerpoint-FFCT-2017">
      <a:majorFont>
        <a:latin typeface="Calibri"/>
        <a:ea typeface="Calibri"/>
        <a:cs typeface="Calibri"/>
      </a:majorFont>
      <a:minorFont>
        <a:latin typeface="Helvetica"/>
        <a:ea typeface="Helvetica"/>
        <a:cs typeface="Helvetica"/>
      </a:minorFont>
    </a:fontScheme>
    <a:fmtScheme name="Modèle-Présentation Powerpoint-FFCT-201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ndara"/>
            <a:ea typeface="Candara"/>
            <a:cs typeface="Candara"/>
            <a:sym typeface="Canda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ndara"/>
            <a:ea typeface="Candara"/>
            <a:cs typeface="Candara"/>
            <a:sym typeface="Canda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Modèle-Présentation Powerpoint-FFCT-2017.pptx</Template>
  <TotalTime>2015</TotalTime>
  <Words>1654</Words>
  <Application>Microsoft Office PowerPoint</Application>
  <PresentationFormat>Affichage à l'écran (4:3)</PresentationFormat>
  <Paragraphs>277</Paragraphs>
  <Slides>39</Slides>
  <Notes>38</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39</vt:i4>
      </vt:variant>
    </vt:vector>
  </HeadingPairs>
  <TitlesOfParts>
    <vt:vector size="49" baseType="lpstr">
      <vt:lpstr>ＭＳ Ｐゴシック</vt:lpstr>
      <vt:lpstr>Allianz Sans</vt:lpstr>
      <vt:lpstr>Arial</vt:lpstr>
      <vt:lpstr>Calibri</vt:lpstr>
      <vt:lpstr>Candara</vt:lpstr>
      <vt:lpstr>Verdana</vt:lpstr>
      <vt:lpstr>Wingdings</vt:lpstr>
      <vt:lpstr>Modèle-Présentation Powerpoint-FFCT-2017</vt:lpstr>
      <vt:lpstr>1_Modèle-Présentation Powerpoint-FFCT-2017</vt:lpstr>
      <vt:lpstr>2_Modèle-Présentation Powerpoint-FFCT-2017</vt:lpstr>
      <vt:lpstr>MODULE V.A.E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FFCT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V.A.E</dc:title>
  <dc:subject/>
  <dc:creator>FFCT - Commission Sécurité VAE</dc:creator>
  <cp:keywords/>
  <dc:description/>
  <cp:lastModifiedBy>Denis VITIEL</cp:lastModifiedBy>
  <cp:revision>102</cp:revision>
  <dcterms:created xsi:type="dcterms:W3CDTF">2017-01-24T13:14:10Z</dcterms:created>
  <dcterms:modified xsi:type="dcterms:W3CDTF">2018-03-20T08:30:44Z</dcterms:modified>
  <cp:category/>
</cp:coreProperties>
</file>